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7" r:id="rId2"/>
    <p:sldId id="2147" r:id="rId3"/>
    <p:sldId id="2157" r:id="rId4"/>
    <p:sldId id="1334" r:id="rId5"/>
    <p:sldId id="3855" r:id="rId6"/>
    <p:sldId id="3856" r:id="rId7"/>
    <p:sldId id="3827" r:id="rId8"/>
    <p:sldId id="3847" r:id="rId9"/>
    <p:sldId id="3853" r:id="rId10"/>
    <p:sldId id="291" r:id="rId11"/>
    <p:sldId id="3821" r:id="rId12"/>
    <p:sldId id="3823" r:id="rId13"/>
    <p:sldId id="3828" r:id="rId14"/>
    <p:sldId id="3829" r:id="rId15"/>
    <p:sldId id="3833" r:id="rId16"/>
    <p:sldId id="3824" r:id="rId17"/>
    <p:sldId id="3822" r:id="rId18"/>
    <p:sldId id="3830" r:id="rId19"/>
    <p:sldId id="3825" r:id="rId20"/>
    <p:sldId id="3826" r:id="rId21"/>
    <p:sldId id="3832" r:id="rId22"/>
    <p:sldId id="3837" r:id="rId23"/>
    <p:sldId id="3838" r:id="rId24"/>
    <p:sldId id="3839" r:id="rId25"/>
    <p:sldId id="3857" r:id="rId26"/>
    <p:sldId id="3858" r:id="rId27"/>
    <p:sldId id="3859" r:id="rId28"/>
    <p:sldId id="3834" r:id="rId29"/>
    <p:sldId id="3835" r:id="rId30"/>
    <p:sldId id="3836" r:id="rId31"/>
    <p:sldId id="3846" r:id="rId32"/>
    <p:sldId id="3848" r:id="rId33"/>
    <p:sldId id="3852" r:id="rId34"/>
    <p:sldId id="3842" r:id="rId35"/>
    <p:sldId id="3843" r:id="rId36"/>
    <p:sldId id="3849" r:id="rId37"/>
    <p:sldId id="3840" r:id="rId38"/>
    <p:sldId id="3841" r:id="rId39"/>
    <p:sldId id="3850" r:id="rId40"/>
    <p:sldId id="3844" r:id="rId41"/>
    <p:sldId id="3845" r:id="rId42"/>
    <p:sldId id="3851" r:id="rId43"/>
    <p:sldId id="3860" r:id="rId44"/>
    <p:sldId id="3861" r:id="rId45"/>
    <p:sldId id="3854" r:id="rId46"/>
    <p:sldId id="3863" r:id="rId47"/>
    <p:sldId id="3862" r:id="rId48"/>
  </p:sldIdLst>
  <p:sldSz cx="12192000" cy="6858000"/>
  <p:notesSz cx="6797675" cy="98742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061" autoAdjust="0"/>
  </p:normalViewPr>
  <p:slideViewPr>
    <p:cSldViewPr snapToGrid="0">
      <p:cViewPr varScale="1">
        <p:scale>
          <a:sx n="105" d="100"/>
          <a:sy n="105" d="100"/>
        </p:scale>
        <p:origin x="8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Balance de TMF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Hoja1!$A$2:$A$9</c:f>
              <c:numCache>
                <c:formatCode>General</c:formatCode>
                <c:ptCount val="8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</c:numCache>
            </c:numRef>
          </c:cat>
          <c:val>
            <c:numRef>
              <c:f>Hoja1!$B$2:$B$9</c:f>
              <c:numCache>
                <c:formatCode>General</c:formatCode>
                <c:ptCount val="8"/>
                <c:pt idx="0">
                  <c:v>-191</c:v>
                </c:pt>
                <c:pt idx="1">
                  <c:v>-272</c:v>
                </c:pt>
                <c:pt idx="2">
                  <c:v>25</c:v>
                </c:pt>
                <c:pt idx="3">
                  <c:v>175</c:v>
                </c:pt>
                <c:pt idx="4">
                  <c:v>581</c:v>
                </c:pt>
                <c:pt idx="5">
                  <c:v>482</c:v>
                </c:pt>
                <c:pt idx="6">
                  <c:v>-15</c:v>
                </c:pt>
                <c:pt idx="7">
                  <c:v>-492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8B-466E-9286-966EE097DD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97564800"/>
        <c:axId val="1397564320"/>
      </c:barChart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Demanda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Hoja1!$A$2:$A$9</c:f>
              <c:numCache>
                <c:formatCode>General</c:formatCode>
                <c:ptCount val="8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</c:numCache>
            </c:numRef>
          </c:cat>
          <c:val>
            <c:numRef>
              <c:f>Hoja1!$C$2:$C$9</c:f>
              <c:numCache>
                <c:formatCode>General</c:formatCode>
                <c:ptCount val="8"/>
                <c:pt idx="0">
                  <c:v>24824</c:v>
                </c:pt>
                <c:pt idx="1">
                  <c:v>25310</c:v>
                </c:pt>
                <c:pt idx="2">
                  <c:v>25997</c:v>
                </c:pt>
                <c:pt idx="3">
                  <c:v>26770</c:v>
                </c:pt>
                <c:pt idx="4">
                  <c:v>27755</c:v>
                </c:pt>
                <c:pt idx="5">
                  <c:v>28703</c:v>
                </c:pt>
                <c:pt idx="6">
                  <c:v>29651</c:v>
                </c:pt>
                <c:pt idx="7">
                  <c:v>30555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C8B-466E-9286-966EE097DD60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Oferta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Hoja1!$A$2:$A$9</c:f>
              <c:numCache>
                <c:formatCode>General</c:formatCode>
                <c:ptCount val="8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</c:numCache>
            </c:numRef>
          </c:cat>
          <c:val>
            <c:numRef>
              <c:f>Hoja1!$D$2:$D$9</c:f>
              <c:numCache>
                <c:formatCode>General</c:formatCode>
                <c:ptCount val="8"/>
                <c:pt idx="0">
                  <c:v>24633</c:v>
                </c:pt>
                <c:pt idx="1">
                  <c:v>25038</c:v>
                </c:pt>
                <c:pt idx="2">
                  <c:v>26022</c:v>
                </c:pt>
                <c:pt idx="3">
                  <c:v>26945</c:v>
                </c:pt>
                <c:pt idx="4">
                  <c:v>28336</c:v>
                </c:pt>
                <c:pt idx="5">
                  <c:v>29185</c:v>
                </c:pt>
                <c:pt idx="6">
                  <c:v>29636</c:v>
                </c:pt>
                <c:pt idx="7">
                  <c:v>30063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C8B-466E-9286-966EE097DD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97556640"/>
        <c:axId val="1397559520"/>
      </c:lineChart>
      <c:catAx>
        <c:axId val="1397556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1397559520"/>
        <c:crosses val="autoZero"/>
        <c:auto val="1"/>
        <c:lblAlgn val="ctr"/>
        <c:lblOffset val="100"/>
        <c:noMultiLvlLbl val="0"/>
      </c:catAx>
      <c:valAx>
        <c:axId val="1397559520"/>
        <c:scaling>
          <c:orientation val="minMax"/>
          <c:min val="2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PE" dirty="0"/>
                  <a:t>Miles</a:t>
                </a:r>
                <a:r>
                  <a:rPr lang="es-PE" baseline="0" dirty="0"/>
                  <a:t> de TMF</a:t>
                </a:r>
                <a:endParaRPr lang="es-PE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1397556640"/>
        <c:crosses val="autoZero"/>
        <c:crossBetween val="between"/>
      </c:valAx>
      <c:valAx>
        <c:axId val="139756432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dirty="0"/>
                  <a:t>Miles</a:t>
                </a:r>
                <a:r>
                  <a:rPr lang="es-ES" baseline="0" dirty="0"/>
                  <a:t> de TMF</a:t>
                </a:r>
                <a:endParaRPr lang="es-PE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1397564800"/>
        <c:crosses val="max"/>
        <c:crossBetween val="between"/>
      </c:valAx>
      <c:catAx>
        <c:axId val="13975648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9756432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P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614058527073415E-2"/>
          <c:y val="0.14278456306689449"/>
          <c:w val="0.89074556367804725"/>
          <c:h val="0.7525415978286523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América del Sur y Central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Hoja1!$A$2:$A$17</c:f>
              <c:numCache>
                <c:formatCode>General</c:formatCode>
                <c:ptCount val="1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</c:numCache>
            </c:numRef>
          </c:cat>
          <c:val>
            <c:numRef>
              <c:f>Hoja1!$B$2:$B$17</c:f>
              <c:numCache>
                <c:formatCode>General</c:formatCode>
                <c:ptCount val="16"/>
                <c:pt idx="0">
                  <c:v>9900</c:v>
                </c:pt>
                <c:pt idx="1">
                  <c:v>9800</c:v>
                </c:pt>
                <c:pt idx="2">
                  <c:v>10000</c:v>
                </c:pt>
                <c:pt idx="3">
                  <c:v>10100</c:v>
                </c:pt>
                <c:pt idx="4">
                  <c:v>10150</c:v>
                </c:pt>
                <c:pt idx="5">
                  <c:v>10300</c:v>
                </c:pt>
                <c:pt idx="6">
                  <c:v>10400</c:v>
                </c:pt>
                <c:pt idx="7">
                  <c:v>10200</c:v>
                </c:pt>
                <c:pt idx="8">
                  <c:v>10000</c:v>
                </c:pt>
                <c:pt idx="9">
                  <c:v>9800</c:v>
                </c:pt>
                <c:pt idx="10">
                  <c:v>9500</c:v>
                </c:pt>
                <c:pt idx="11">
                  <c:v>9000</c:v>
                </c:pt>
                <c:pt idx="12">
                  <c:v>8000</c:v>
                </c:pt>
                <c:pt idx="13">
                  <c:v>7000</c:v>
                </c:pt>
                <c:pt idx="14">
                  <c:v>6000</c:v>
                </c:pt>
                <c:pt idx="15">
                  <c:v>5800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1F-426D-92B7-8BD1D879AF9D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Asia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Hoja1!$A$2:$A$17</c:f>
              <c:numCache>
                <c:formatCode>General</c:formatCode>
                <c:ptCount val="1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</c:numCache>
            </c:numRef>
          </c:cat>
          <c:val>
            <c:numRef>
              <c:f>Hoja1!$C$2:$C$17</c:f>
              <c:numCache>
                <c:formatCode>General</c:formatCode>
                <c:ptCount val="16"/>
                <c:pt idx="0">
                  <c:v>3800</c:v>
                </c:pt>
                <c:pt idx="1">
                  <c:v>4000</c:v>
                </c:pt>
                <c:pt idx="2">
                  <c:v>4200</c:v>
                </c:pt>
                <c:pt idx="3">
                  <c:v>4250</c:v>
                </c:pt>
                <c:pt idx="4">
                  <c:v>4250</c:v>
                </c:pt>
                <c:pt idx="5">
                  <c:v>4300</c:v>
                </c:pt>
                <c:pt idx="6">
                  <c:v>4470</c:v>
                </c:pt>
                <c:pt idx="7">
                  <c:v>4300</c:v>
                </c:pt>
                <c:pt idx="8">
                  <c:v>4200</c:v>
                </c:pt>
                <c:pt idx="9">
                  <c:v>4200</c:v>
                </c:pt>
                <c:pt idx="10">
                  <c:v>4100</c:v>
                </c:pt>
                <c:pt idx="11">
                  <c:v>4000</c:v>
                </c:pt>
                <c:pt idx="12">
                  <c:v>4000</c:v>
                </c:pt>
                <c:pt idx="13">
                  <c:v>4000</c:v>
                </c:pt>
                <c:pt idx="14">
                  <c:v>4000</c:v>
                </c:pt>
                <c:pt idx="15">
                  <c:v>4000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31F-426D-92B7-8BD1D879AF9D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Africa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Hoja1!$A$2:$A$17</c:f>
              <c:numCache>
                <c:formatCode>General</c:formatCode>
                <c:ptCount val="1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</c:numCache>
            </c:numRef>
          </c:cat>
          <c:val>
            <c:numRef>
              <c:f>Hoja1!$D$2:$D$17</c:f>
              <c:numCache>
                <c:formatCode>General</c:formatCode>
                <c:ptCount val="16"/>
                <c:pt idx="0">
                  <c:v>2800</c:v>
                </c:pt>
                <c:pt idx="1">
                  <c:v>3000</c:v>
                </c:pt>
                <c:pt idx="2">
                  <c:v>3400</c:v>
                </c:pt>
                <c:pt idx="3">
                  <c:v>3400</c:v>
                </c:pt>
                <c:pt idx="4">
                  <c:v>3400</c:v>
                </c:pt>
                <c:pt idx="5">
                  <c:v>3500</c:v>
                </c:pt>
                <c:pt idx="6">
                  <c:v>3550</c:v>
                </c:pt>
                <c:pt idx="7">
                  <c:v>3445</c:v>
                </c:pt>
                <c:pt idx="8">
                  <c:v>3300</c:v>
                </c:pt>
                <c:pt idx="9">
                  <c:v>3200</c:v>
                </c:pt>
                <c:pt idx="10">
                  <c:v>3000</c:v>
                </c:pt>
                <c:pt idx="11">
                  <c:v>3000</c:v>
                </c:pt>
                <c:pt idx="12">
                  <c:v>3000</c:v>
                </c:pt>
                <c:pt idx="13">
                  <c:v>2800</c:v>
                </c:pt>
                <c:pt idx="14">
                  <c:v>2800</c:v>
                </c:pt>
                <c:pt idx="15">
                  <c:v>2500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31F-426D-92B7-8BD1D879AF9D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Europa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Hoja1!$A$2:$A$17</c:f>
              <c:numCache>
                <c:formatCode>General</c:formatCode>
                <c:ptCount val="1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</c:numCache>
            </c:numRef>
          </c:cat>
          <c:val>
            <c:numRef>
              <c:f>Hoja1!$E$2:$E$17</c:f>
              <c:numCache>
                <c:formatCode>General</c:formatCode>
                <c:ptCount val="16"/>
                <c:pt idx="0">
                  <c:v>2200</c:v>
                </c:pt>
                <c:pt idx="1">
                  <c:v>2200</c:v>
                </c:pt>
                <c:pt idx="2">
                  <c:v>2300</c:v>
                </c:pt>
                <c:pt idx="3">
                  <c:v>2300</c:v>
                </c:pt>
                <c:pt idx="4">
                  <c:v>2300</c:v>
                </c:pt>
                <c:pt idx="5">
                  <c:v>2400</c:v>
                </c:pt>
                <c:pt idx="6">
                  <c:v>2500</c:v>
                </c:pt>
                <c:pt idx="7">
                  <c:v>2400</c:v>
                </c:pt>
                <c:pt idx="8">
                  <c:v>2200</c:v>
                </c:pt>
                <c:pt idx="9">
                  <c:v>2000</c:v>
                </c:pt>
                <c:pt idx="10">
                  <c:v>2000</c:v>
                </c:pt>
                <c:pt idx="11">
                  <c:v>2000</c:v>
                </c:pt>
                <c:pt idx="12">
                  <c:v>2000</c:v>
                </c:pt>
                <c:pt idx="13">
                  <c:v>2000</c:v>
                </c:pt>
                <c:pt idx="14">
                  <c:v>1900</c:v>
                </c:pt>
                <c:pt idx="15">
                  <c:v>1900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31F-426D-92B7-8BD1D879AF9D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Norte América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Hoja1!$A$2:$A$17</c:f>
              <c:numCache>
                <c:formatCode>General</c:formatCode>
                <c:ptCount val="1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</c:numCache>
            </c:numRef>
          </c:cat>
          <c:val>
            <c:numRef>
              <c:f>Hoja1!$F$2:$F$17</c:f>
              <c:numCache>
                <c:formatCode>General</c:formatCode>
                <c:ptCount val="16"/>
                <c:pt idx="0">
                  <c:v>1000</c:v>
                </c:pt>
                <c:pt idx="1">
                  <c:v>1000</c:v>
                </c:pt>
                <c:pt idx="2">
                  <c:v>1100</c:v>
                </c:pt>
                <c:pt idx="3">
                  <c:v>1100</c:v>
                </c:pt>
                <c:pt idx="4">
                  <c:v>1100</c:v>
                </c:pt>
                <c:pt idx="5">
                  <c:v>1100</c:v>
                </c:pt>
                <c:pt idx="6">
                  <c:v>1150</c:v>
                </c:pt>
                <c:pt idx="7">
                  <c:v>1100</c:v>
                </c:pt>
                <c:pt idx="8">
                  <c:v>1000</c:v>
                </c:pt>
                <c:pt idx="9">
                  <c:v>1000</c:v>
                </c:pt>
                <c:pt idx="10">
                  <c:v>1000</c:v>
                </c:pt>
                <c:pt idx="11">
                  <c:v>1000</c:v>
                </c:pt>
                <c:pt idx="12">
                  <c:v>1000</c:v>
                </c:pt>
                <c:pt idx="13">
                  <c:v>800</c:v>
                </c:pt>
                <c:pt idx="14">
                  <c:v>750</c:v>
                </c:pt>
                <c:pt idx="15">
                  <c:v>750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31F-426D-92B7-8BD1D879AF9D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Oceanía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Hoja1!$A$2:$A$17</c:f>
              <c:numCache>
                <c:formatCode>General</c:formatCode>
                <c:ptCount val="1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</c:numCache>
            </c:numRef>
          </c:cat>
          <c:val>
            <c:numRef>
              <c:f>Hoja1!$G$2:$G$17</c:f>
              <c:numCache>
                <c:formatCode>General</c:formatCode>
                <c:ptCount val="16"/>
                <c:pt idx="0">
                  <c:v>800</c:v>
                </c:pt>
                <c:pt idx="1">
                  <c:v>800</c:v>
                </c:pt>
                <c:pt idx="2">
                  <c:v>800</c:v>
                </c:pt>
                <c:pt idx="3">
                  <c:v>800</c:v>
                </c:pt>
                <c:pt idx="4">
                  <c:v>800</c:v>
                </c:pt>
                <c:pt idx="5">
                  <c:v>850</c:v>
                </c:pt>
                <c:pt idx="6">
                  <c:v>850</c:v>
                </c:pt>
                <c:pt idx="7">
                  <c:v>800</c:v>
                </c:pt>
                <c:pt idx="8">
                  <c:v>800</c:v>
                </c:pt>
                <c:pt idx="9">
                  <c:v>800</c:v>
                </c:pt>
                <c:pt idx="10">
                  <c:v>800</c:v>
                </c:pt>
                <c:pt idx="11">
                  <c:v>800</c:v>
                </c:pt>
                <c:pt idx="12">
                  <c:v>800</c:v>
                </c:pt>
                <c:pt idx="13">
                  <c:v>750</c:v>
                </c:pt>
                <c:pt idx="14">
                  <c:v>700</c:v>
                </c:pt>
                <c:pt idx="15">
                  <c:v>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31F-426D-92B7-8BD1D879AF9D}"/>
            </c:ext>
          </c:extLst>
        </c:ser>
        <c:ser>
          <c:idx val="6"/>
          <c:order val="6"/>
          <c:tx>
            <c:strRef>
              <c:f>Hoja1!$H$1</c:f>
              <c:strCache>
                <c:ptCount val="1"/>
                <c:pt idx="0">
                  <c:v>Oriente Medio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Hoja1!$A$2:$A$17</c:f>
              <c:numCache>
                <c:formatCode>General</c:formatCode>
                <c:ptCount val="1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</c:numCache>
            </c:numRef>
          </c:cat>
          <c:val>
            <c:numRef>
              <c:f>Hoja1!$H$2:$H$17</c:f>
              <c:numCache>
                <c:formatCode>General</c:formatCode>
                <c:ptCount val="16"/>
                <c:pt idx="0">
                  <c:v>200</c:v>
                </c:pt>
                <c:pt idx="1">
                  <c:v>200</c:v>
                </c:pt>
                <c:pt idx="2">
                  <c:v>200</c:v>
                </c:pt>
                <c:pt idx="3">
                  <c:v>200</c:v>
                </c:pt>
                <c:pt idx="4">
                  <c:v>200</c:v>
                </c:pt>
                <c:pt idx="5">
                  <c:v>200</c:v>
                </c:pt>
                <c:pt idx="6">
                  <c:v>200</c:v>
                </c:pt>
                <c:pt idx="7">
                  <c:v>200</c:v>
                </c:pt>
                <c:pt idx="8">
                  <c:v>200</c:v>
                </c:pt>
                <c:pt idx="9">
                  <c:v>200</c:v>
                </c:pt>
                <c:pt idx="10">
                  <c:v>200</c:v>
                </c:pt>
                <c:pt idx="11">
                  <c:v>180</c:v>
                </c:pt>
                <c:pt idx="12">
                  <c:v>180</c:v>
                </c:pt>
                <c:pt idx="13">
                  <c:v>150</c:v>
                </c:pt>
                <c:pt idx="14">
                  <c:v>150</c:v>
                </c:pt>
                <c:pt idx="15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31F-426D-92B7-8BD1D879AF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09822816"/>
        <c:axId val="1609851136"/>
      </c:barChart>
      <c:catAx>
        <c:axId val="1609822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1609851136"/>
        <c:crosses val="autoZero"/>
        <c:auto val="1"/>
        <c:lblAlgn val="ctr"/>
        <c:lblOffset val="100"/>
        <c:noMultiLvlLbl val="0"/>
      </c:catAx>
      <c:valAx>
        <c:axId val="1609851136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1609822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2381204647213216"/>
          <c:y val="0.1231076570349641"/>
          <c:w val="0.7499248301682877"/>
          <c:h val="5.14814221652786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P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Millones US$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80B-4B4F-A335-74AE6BA86AF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880B-4B4F-A335-74AE6BA86AF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80B-4B4F-A335-74AE6BA86AF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880B-4B4F-A335-74AE6BA86AF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80B-4B4F-A335-74AE6BA86AF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880B-4B4F-A335-74AE6BA86AF5}"/>
              </c:ext>
            </c:extLst>
          </c:dPt>
          <c:dLbls>
            <c:dLbl>
              <c:idx val="0"/>
              <c:layout>
                <c:manualLayout>
                  <c:x val="-0.30370184736523326"/>
                  <c:y val="-0.3072493662520051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2000" dirty="0" err="1"/>
                      <a:t>Cobre</a:t>
                    </a:r>
                    <a:r>
                      <a:rPr lang="en-US" sz="2000" baseline="0" dirty="0"/>
                      <a:t> </a:t>
                    </a:r>
                    <a:fld id="{63A1CA4B-72F3-46B3-B61F-3586743CF7D0}" type="PERCENTAGE">
                      <a:rPr lang="en-US" sz="2000" baseline="0" smtClean="0"/>
                      <a:pPr>
                        <a:defRPr sz="2000" b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[PORCENTAJE]</a:t>
                    </a:fld>
                    <a:endParaRPr lang="en-US" sz="20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P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958646274984856"/>
                      <c:h val="0.1417166910096066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80B-4B4F-A335-74AE6BA86AF5}"/>
                </c:ext>
              </c:extLst>
            </c:dLbl>
            <c:dLbl>
              <c:idx val="1"/>
              <c:layout>
                <c:manualLayout>
                  <c:x val="-2.4581692913385828E-2"/>
                  <c:y val="-4.6696753036830171E-2"/>
                </c:manualLayout>
              </c:layout>
              <c:tx>
                <c:rich>
                  <a:bodyPr/>
                  <a:lstStyle/>
                  <a:p>
                    <a:fld id="{CEFB7DD7-96D6-4B29-ABE5-6CFDEA0CC760}" type="CATEGORYNAME">
                      <a:rPr lang="en-US"/>
                      <a:pPr/>
                      <a:t>[NOMBRE DE CATEGORÍA]</a:t>
                    </a:fld>
                    <a:r>
                      <a:rPr lang="en-US" sz="1500" baseline="0" dirty="0"/>
                      <a:t>
</a:t>
                    </a:r>
                    <a:fld id="{C78E9285-43DE-46FD-8C5B-D9CCDCA78322}" type="PERCENTAGE">
                      <a:rPr lang="en-US" sz="1500" baseline="0"/>
                      <a:pPr/>
                      <a:t>[PORCENTAJE]</a:t>
                    </a:fld>
                    <a:endParaRPr lang="en-US" sz="1500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80B-4B4F-A335-74AE6BA86AF5}"/>
                </c:ext>
              </c:extLst>
            </c:dLbl>
            <c:dLbl>
              <c:idx val="2"/>
              <c:layout>
                <c:manualLayout>
                  <c:x val="-9.2362204724409456E-3"/>
                  <c:y val="-4.7331013634552437E-2"/>
                </c:manualLayout>
              </c:layout>
              <c:tx>
                <c:rich>
                  <a:bodyPr/>
                  <a:lstStyle/>
                  <a:p>
                    <a:fld id="{1286A6A9-FD0E-47A8-B9AA-1448190D0914}" type="CATEGORYNAME">
                      <a:rPr lang="en-US"/>
                      <a:pPr/>
                      <a:t>[NOMBRE DE CATEGORÍA]</a:t>
                    </a:fld>
                    <a:r>
                      <a:rPr lang="en-US" baseline="0" dirty="0"/>
                      <a:t>
</a:t>
                    </a:r>
                    <a:fld id="{15DDE3DC-7C00-4EA1-9E0B-401D40D3286C}" type="PERCENTAGE">
                      <a:rPr lang="en-US" sz="1500" baseline="0"/>
                      <a:pPr/>
                      <a:t>[PORCENTAJE]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80B-4B4F-A335-74AE6BA86AF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547DA123-5B04-481F-899E-DD292A4AA7BF}" type="CATEGORYNAME">
                      <a:rPr lang="en-US"/>
                      <a:pPr/>
                      <a:t>[NOMBRE DE CATEGORÍA]</a:t>
                    </a:fld>
                    <a:r>
                      <a:rPr lang="en-US" baseline="0" dirty="0"/>
                      <a:t>
</a:t>
                    </a:r>
                    <a:fld id="{F8B16CE3-62A9-4AEA-8677-DD24CE98F6A4}" type="PERCENTAGE">
                      <a:rPr lang="en-US" sz="1500" baseline="0"/>
                      <a:pPr/>
                      <a:t>[PORCENTAJE]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880B-4B4F-A335-74AE6BA86AF5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8E0FECF8-7B39-49DB-AC9A-E22D2AF460B6}" type="CATEGORYNAME">
                      <a:rPr lang="en-US"/>
                      <a:pPr/>
                      <a:t>[NOMBRE DE CATEGORÍA]</a:t>
                    </a:fld>
                    <a:r>
                      <a:rPr lang="en-US" baseline="0" dirty="0"/>
                      <a:t>
</a:t>
                    </a:r>
                    <a:fld id="{6313B9D2-6B53-42B6-B977-5C23E031E21A}" type="PERCENTAGE">
                      <a:rPr lang="en-US" sz="1500" b="1" baseline="0"/>
                      <a:pPr/>
                      <a:t>[PORCENTAJE]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80B-4B4F-A335-74AE6BA86AF5}"/>
                </c:ext>
              </c:extLst>
            </c:dLbl>
            <c:dLbl>
              <c:idx val="5"/>
              <c:layout>
                <c:manualLayout>
                  <c:x val="8.0203891580860082E-2"/>
                  <c:y val="-1.5778371485794179E-2"/>
                </c:manualLayout>
              </c:layout>
              <c:tx>
                <c:rich>
                  <a:bodyPr/>
                  <a:lstStyle/>
                  <a:p>
                    <a:fld id="{E0DD7A29-13CC-4295-A28C-8EAED808E11C}" type="CATEGORYNAME">
                      <a:rPr lang="en-US"/>
                      <a:pPr/>
                      <a:t>[NOMBRE DE CATEGORÍA]</a:t>
                    </a:fld>
                    <a:r>
                      <a:rPr lang="en-US" baseline="0" dirty="0"/>
                      <a:t>
</a:t>
                    </a:r>
                    <a:fld id="{C0E826FB-90DC-48D4-994D-AB00A58A1E88}" type="PERCENTAGE">
                      <a:rPr lang="en-US" sz="1500" baseline="0"/>
                      <a:pPr/>
                      <a:t>[PORCENTAJE]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880B-4B4F-A335-74AE6BA86A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Hoja1!$A$2:$A$7</c:f>
              <c:strCache>
                <c:ptCount val="6"/>
                <c:pt idx="0">
                  <c:v>Cobre</c:v>
                </c:pt>
                <c:pt idx="1">
                  <c:v>Oro</c:v>
                </c:pt>
                <c:pt idx="2">
                  <c:v>Hierro</c:v>
                </c:pt>
                <c:pt idx="3">
                  <c:v>Zinc</c:v>
                </c:pt>
                <c:pt idx="4">
                  <c:v>Plata</c:v>
                </c:pt>
                <c:pt idx="5">
                  <c:v>Fosfato</c:v>
                </c:pt>
              </c:strCache>
            </c:strRef>
          </c:cat>
          <c:val>
            <c:numRef>
              <c:f>Hoja1!$B$2:$B$7</c:f>
              <c:numCache>
                <c:formatCode>General</c:formatCode>
                <c:ptCount val="6"/>
                <c:pt idx="0">
                  <c:v>39795</c:v>
                </c:pt>
                <c:pt idx="1">
                  <c:v>6842</c:v>
                </c:pt>
                <c:pt idx="2">
                  <c:v>4681</c:v>
                </c:pt>
                <c:pt idx="3">
                  <c:v>1842</c:v>
                </c:pt>
                <c:pt idx="4">
                  <c:v>946</c:v>
                </c:pt>
                <c:pt idx="5">
                  <c:v>450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0B-4B4F-A335-74AE6BA86AF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Otras Operaciones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Otras Operaciones de Cobre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7F63-4033-8823-1C98BAF924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n-US"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TMF al año</c:v>
                </c:pt>
              </c:strCache>
            </c:strRef>
          </c:cat>
          <c:val>
            <c:numRef>
              <c:f>Hoja1!$B$2</c:f>
              <c:numCache>
                <c:formatCode>General</c:formatCode>
                <c:ptCount val="1"/>
                <c:pt idx="0">
                  <c:v>635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63-4033-8823-1C98BAF9247B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Toromocho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Toromocho</a:t>
                    </a:r>
                    <a:endPara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P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7F63-4033-8823-1C98BAF924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n-US"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TMF al año</c:v>
                </c:pt>
              </c:strCache>
            </c:strRef>
          </c:cat>
          <c:val>
            <c:numRef>
              <c:f>Hoja1!$C$2</c:f>
              <c:numCache>
                <c:formatCode>General</c:formatCode>
                <c:ptCount val="1"/>
                <c:pt idx="0">
                  <c:v>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63-4033-8823-1C98BAF9247B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Tintaya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Tintaya</a:t>
                    </a:r>
                    <a:endPara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P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7F63-4033-8823-1C98BAF924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TMF al año</c:v>
                </c:pt>
              </c:strCache>
            </c:strRef>
          </c:cat>
          <c:val>
            <c:numRef>
              <c:f>Hoja1!$D$2</c:f>
              <c:numCache>
                <c:formatCode>General</c:formatCode>
                <c:ptCount val="1"/>
                <c:pt idx="0">
                  <c:v>170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F63-4033-8823-1C98BAF9247B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Quellaveco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Quellaveco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P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7F63-4033-8823-1C98BAF924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TMF al año</c:v>
                </c:pt>
              </c:strCache>
            </c:strRef>
          </c:cat>
          <c:val>
            <c:numRef>
              <c:f>Hoja1!$E$2</c:f>
              <c:numCache>
                <c:formatCode>General</c:formatCode>
                <c:ptCount val="1"/>
                <c:pt idx="0">
                  <c:v>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F63-4033-8823-1C98BAF9247B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Cerro Verde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Cerro Verde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P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7F63-4033-8823-1C98BAF924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TMF al año</c:v>
                </c:pt>
              </c:strCache>
            </c:strRef>
          </c:cat>
          <c:val>
            <c:numRef>
              <c:f>Hoja1!$F$2</c:f>
              <c:numCache>
                <c:formatCode>General</c:formatCode>
                <c:ptCount val="1"/>
                <c:pt idx="0">
                  <c:v>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F63-4033-8823-1C98BAF9247B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Las Bambas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La Bambas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P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7F63-4033-8823-1C98BAF924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TMF al año</c:v>
                </c:pt>
              </c:strCache>
            </c:strRef>
          </c:cat>
          <c:val>
            <c:numRef>
              <c:f>Hoja1!$G$2</c:f>
              <c:numCache>
                <c:formatCode>General</c:formatCode>
                <c:ptCount val="1"/>
                <c:pt idx="0">
                  <c:v>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F63-4033-8823-1C98BAF9247B}"/>
            </c:ext>
          </c:extLst>
        </c:ser>
        <c:ser>
          <c:idx val="6"/>
          <c:order val="6"/>
          <c:tx>
            <c:strRef>
              <c:f>Hoja1!$H$1</c:f>
              <c:strCache>
                <c:ptCount val="1"/>
                <c:pt idx="0">
                  <c:v>Antamina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Antamina</a:t>
                    </a:r>
                    <a:endParaRPr lang="en-US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4F77-46CA-8C00-AA5CA6210D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TMF al año</c:v>
                </c:pt>
              </c:strCache>
            </c:strRef>
          </c:cat>
          <c:val>
            <c:numRef>
              <c:f>Hoja1!$H$2</c:f>
              <c:numCache>
                <c:formatCode>General</c:formatCode>
                <c:ptCount val="1"/>
                <c:pt idx="0">
                  <c:v>450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26-4589-82AB-AA41B4188A7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274036031"/>
        <c:axId val="1274037951"/>
      </c:barChart>
      <c:catAx>
        <c:axId val="127403603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74037951"/>
        <c:crosses val="autoZero"/>
        <c:auto val="1"/>
        <c:lblAlgn val="ctr"/>
        <c:lblOffset val="100"/>
        <c:noMultiLvlLbl val="0"/>
      </c:catAx>
      <c:valAx>
        <c:axId val="1274037951"/>
        <c:scaling>
          <c:orientation val="minMax"/>
        </c:scaling>
        <c:delete val="1"/>
        <c:axPos val="l"/>
        <c:numFmt formatCode="#,##0" sourceLinked="0"/>
        <c:majorTickMark val="none"/>
        <c:minorTickMark val="none"/>
        <c:tickLblPos val="nextTo"/>
        <c:crossAx val="12740360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Michiquillay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Michiquillay</a:t>
                    </a:r>
                    <a:endParaRPr lang="en-US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07A5-4E3C-A8AC-A39AD6AB72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TMF al año</c:v>
                </c:pt>
              </c:strCache>
            </c:strRef>
          </c:cat>
          <c:val>
            <c:numRef>
              <c:f>Hoja1!$B$2</c:f>
              <c:numCache>
                <c:formatCode>General</c:formatCode>
                <c:ptCount val="1"/>
                <c:pt idx="0">
                  <c:v>225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A5-4E3C-A8AC-A39AD6AB72F0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Tía María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Tía María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P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07A5-4E3C-A8AC-A39AD6AB72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TMF al año</c:v>
                </c:pt>
              </c:strCache>
            </c:strRef>
          </c:cat>
          <c:val>
            <c:numRef>
              <c:f>Hoja1!$C$2</c:f>
              <c:numCache>
                <c:formatCode>General</c:formatCode>
                <c:ptCount val="1"/>
                <c:pt idx="0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7A5-4E3C-A8AC-A39AD6AB72F0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Zafranal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dirty="0" err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Zafranal</a:t>
                    </a:r>
                    <a:endPara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P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07A5-4E3C-A8AC-A39AD6AB72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TMF al año</c:v>
                </c:pt>
              </c:strCache>
            </c:strRef>
          </c:cat>
          <c:val>
            <c:numRef>
              <c:f>Hoja1!$D$2</c:f>
              <c:numCache>
                <c:formatCode>General</c:formatCode>
                <c:ptCount val="1"/>
                <c:pt idx="0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7A5-4E3C-A8AC-A39AD6AB72F0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La Granja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La Granja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P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07A5-4E3C-A8AC-A39AD6AB72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TMF al año</c:v>
                </c:pt>
              </c:strCache>
            </c:strRef>
          </c:cat>
          <c:val>
            <c:numRef>
              <c:f>Hoja1!$E$2</c:f>
              <c:numCache>
                <c:formatCode>General</c:formatCode>
                <c:ptCount val="1"/>
                <c:pt idx="0">
                  <c:v>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7A5-4E3C-A8AC-A39AD6AB72F0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Río Blanco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Rio Blanco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P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07A5-4E3C-A8AC-A39AD6AB72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TMF al año</c:v>
                </c:pt>
              </c:strCache>
            </c:strRef>
          </c:cat>
          <c:val>
            <c:numRef>
              <c:f>Hoja1!$F$2</c:f>
              <c:numCache>
                <c:formatCode>General</c:formatCode>
                <c:ptCount val="1"/>
                <c:pt idx="0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7A5-4E3C-A8AC-A39AD6AB72F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274036031"/>
        <c:axId val="1274037951"/>
      </c:barChart>
      <c:catAx>
        <c:axId val="127403603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74037951"/>
        <c:crosses val="autoZero"/>
        <c:auto val="1"/>
        <c:lblAlgn val="ctr"/>
        <c:lblOffset val="100"/>
        <c:noMultiLvlLbl val="0"/>
      </c:catAx>
      <c:valAx>
        <c:axId val="1274037951"/>
        <c:scaling>
          <c:orientation val="minMax"/>
          <c:max val="2500"/>
        </c:scaling>
        <c:delete val="1"/>
        <c:axPos val="l"/>
        <c:numFmt formatCode="#,##0" sourceLinked="0"/>
        <c:majorTickMark val="out"/>
        <c:minorTickMark val="none"/>
        <c:tickLblPos val="nextTo"/>
        <c:crossAx val="12740360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Proyectos Nuevos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Proyectos </a:t>
                    </a:r>
                    <a:r>
                      <a:rPr lang="en-US" sz="1200" b="1" dirty="0" err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Nuevos</a:t>
                    </a:r>
                    <a:r>
                      <a:rPr lang="en-US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US$10.4 mil </a:t>
                    </a:r>
                    <a:r>
                      <a:rPr lang="en-US" dirty="0" err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Millones</a:t>
                    </a:r>
                    <a:endParaRPr lang="en-US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P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E396-4496-857F-F1E043CD71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Hoja1!$B$2</c:f>
              <c:numCache>
                <c:formatCode>General</c:formatCode>
                <c:ptCount val="1"/>
                <c:pt idx="0">
                  <c:v>10.4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96-4496-857F-F1E043CD718C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Ampliaciones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5625000000000001E-3"/>
                  <c:y val="-0.1101562432236563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b="1" dirty="0" err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Ampliaciones</a:t>
                    </a:r>
                    <a:r>
                      <a:rPr lang="en-US" b="1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</a:p>
                  <a:p>
                    <a:pPr>
                      <a:defRPr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r>
                      <a:rPr lang="en-US" b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US$5.0 mil </a:t>
                    </a:r>
                    <a:r>
                      <a:rPr lang="en-US" b="0" baseline="0" dirty="0" err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Millones</a:t>
                    </a:r>
                    <a:endParaRPr lang="en-US" b="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P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E396-4496-857F-F1E043CD71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Hoja1!$C$2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96-4496-857F-F1E043CD718C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Otros Proyectos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Otros Proyectos </a:t>
                    </a:r>
                  </a:p>
                  <a:p>
                    <a:pPr>
                      <a:defRPr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r>
                      <a:rPr lang="en-US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US$24.4</a:t>
                    </a:r>
                    <a:r>
                      <a:rPr lang="en-US" b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mil </a:t>
                    </a:r>
                    <a:r>
                      <a:rPr lang="en-US" b="0" baseline="0" dirty="0" err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Millones</a:t>
                    </a:r>
                    <a:endParaRPr lang="en-US" b="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P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E396-4496-857F-F1E043CD71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Hoja1!$D$2</c:f>
              <c:numCache>
                <c:formatCode>General</c:formatCode>
                <c:ptCount val="1"/>
                <c:pt idx="0">
                  <c:v>24.4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96-4496-857F-F1E043CD71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64455200"/>
        <c:axId val="1464468640"/>
      </c:barChart>
      <c:catAx>
        <c:axId val="14644552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64468640"/>
        <c:crosses val="autoZero"/>
        <c:auto val="1"/>
        <c:lblAlgn val="ctr"/>
        <c:lblOffset val="100"/>
        <c:noMultiLvlLbl val="0"/>
      </c:catAx>
      <c:valAx>
        <c:axId val="14644686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64455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diagrams/_rels/drawing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7A54FF-805F-4625-88BE-2D8DE75E7DA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0D184D1A-ACD1-431C-BFD1-E04B50EC0926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Década de 1970</a:t>
          </a:r>
        </a:p>
      </dgm:t>
    </dgm:pt>
    <dgm:pt modelId="{EEBA19E7-73B9-4F88-A86B-1E5B3752A468}" type="parTrans" cxnId="{4FFEE9DF-AFE1-4EE0-8427-96A6D6F24497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CB6D47-2A4A-4038-8632-41E370181092}" type="sibTrans" cxnId="{4FFEE9DF-AFE1-4EE0-8427-96A6D6F24497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268029-F8B6-4675-92FB-4C13C1A55D6B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2000 </a:t>
          </a:r>
        </a:p>
      </dgm:t>
    </dgm:pt>
    <dgm:pt modelId="{573C35C2-BF92-4759-B477-2164283F2C7F}" type="parTrans" cxnId="{E9A5664B-95E8-4FFD-8303-9506D6810241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E3B019-07DF-400D-A316-877B279809FA}" type="sibTrans" cxnId="{E9A5664B-95E8-4FFD-8303-9506D6810241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3FA738-134B-4B8E-857E-540F72A2D9B0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2012</a:t>
          </a:r>
        </a:p>
      </dgm:t>
    </dgm:pt>
    <dgm:pt modelId="{323EA030-4997-4C14-B205-696ECD9F8BAF}" type="parTrans" cxnId="{D813547A-3576-4FD3-86E0-1DC421264098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3A8C42-51D7-4256-9496-85EFD9B8E478}" type="sibTrans" cxnId="{D813547A-3576-4FD3-86E0-1DC421264098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F20E1C-8E3C-4BEF-8E23-C135558BC435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2015</a:t>
          </a:r>
          <a:endParaRPr lang="es-PE"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AA92D7-F950-4C5A-AD06-F0F3A1ACEF60}" type="parTrans" cxnId="{6388B2D1-D3F8-4F95-8FF1-9F87E67A557D}">
      <dgm:prSet/>
      <dgm:spPr/>
      <dgm:t>
        <a:bodyPr/>
        <a:lstStyle/>
        <a:p>
          <a:endParaRPr lang="es-PE"/>
        </a:p>
      </dgm:t>
    </dgm:pt>
    <dgm:pt modelId="{60885242-DC0C-451F-AB4F-B62204E290A4}" type="sibTrans" cxnId="{6388B2D1-D3F8-4F95-8FF1-9F87E67A557D}">
      <dgm:prSet/>
      <dgm:spPr/>
      <dgm:t>
        <a:bodyPr/>
        <a:lstStyle/>
        <a:p>
          <a:endParaRPr lang="es-PE"/>
        </a:p>
      </dgm:t>
    </dgm:pt>
    <dgm:pt modelId="{C933EDD1-706E-4C74-84CA-2575CE554B96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2019</a:t>
          </a:r>
          <a:endParaRPr lang="es-PE"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3AD24B-E2FD-40DC-861E-5C4D923D7994}" type="parTrans" cxnId="{D4CE0718-C8EC-48C0-90C6-02000F9C1AD0}">
      <dgm:prSet/>
      <dgm:spPr/>
      <dgm:t>
        <a:bodyPr/>
        <a:lstStyle/>
        <a:p>
          <a:endParaRPr lang="es-PE"/>
        </a:p>
      </dgm:t>
    </dgm:pt>
    <dgm:pt modelId="{68F90E21-6D82-4986-A1A0-1AAC47EAB458}" type="sibTrans" cxnId="{D4CE0718-C8EC-48C0-90C6-02000F9C1AD0}">
      <dgm:prSet/>
      <dgm:spPr/>
      <dgm:t>
        <a:bodyPr/>
        <a:lstStyle/>
        <a:p>
          <a:endParaRPr lang="es-PE"/>
        </a:p>
      </dgm:t>
    </dgm:pt>
    <dgm:pt modelId="{E7019E53-B64E-42A2-A3BA-9ED33FED9013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2020</a:t>
          </a:r>
          <a:endParaRPr lang="es-PE" sz="1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3219CF-8167-4A24-8795-BDC54C530889}" type="parTrans" cxnId="{E39D3D43-FAD4-4D1B-B406-9B71C0E91E5F}">
      <dgm:prSet/>
      <dgm:spPr/>
      <dgm:t>
        <a:bodyPr/>
        <a:lstStyle/>
        <a:p>
          <a:endParaRPr lang="es-PE"/>
        </a:p>
      </dgm:t>
    </dgm:pt>
    <dgm:pt modelId="{D59AFD0A-3DBC-4B43-B0E2-1893CBB54D42}" type="sibTrans" cxnId="{E39D3D43-FAD4-4D1B-B406-9B71C0E91E5F}">
      <dgm:prSet/>
      <dgm:spPr/>
      <dgm:t>
        <a:bodyPr/>
        <a:lstStyle/>
        <a:p>
          <a:endParaRPr lang="es-PE"/>
        </a:p>
      </dgm:t>
    </dgm:pt>
    <dgm:pt modelId="{00C42EB9-F90C-4864-A07E-5F1EE7F8A618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2021</a:t>
          </a:r>
          <a:endParaRPr lang="es-PE" sz="1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28D538-27A9-4115-8A88-1591076B3707}" type="parTrans" cxnId="{8FC6237A-DD49-4E69-84EE-B806B9CFB723}">
      <dgm:prSet/>
      <dgm:spPr/>
      <dgm:t>
        <a:bodyPr/>
        <a:lstStyle/>
        <a:p>
          <a:endParaRPr lang="es-PE"/>
        </a:p>
      </dgm:t>
    </dgm:pt>
    <dgm:pt modelId="{F4653648-CB17-4202-8874-020E6121DF78}" type="sibTrans" cxnId="{8FC6237A-DD49-4E69-84EE-B806B9CFB723}">
      <dgm:prSet/>
      <dgm:spPr/>
      <dgm:t>
        <a:bodyPr/>
        <a:lstStyle/>
        <a:p>
          <a:endParaRPr lang="es-PE"/>
        </a:p>
      </dgm:t>
    </dgm:pt>
    <dgm:pt modelId="{404D596E-ED56-4C76-8AFE-316DB45FDC88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2022</a:t>
          </a:r>
          <a:endParaRPr lang="es-PE"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74F2B0-3107-4D4B-A669-F457596C98B7}" type="parTrans" cxnId="{089AC903-B87C-4E07-B46E-9911A2770471}">
      <dgm:prSet/>
      <dgm:spPr/>
      <dgm:t>
        <a:bodyPr/>
        <a:lstStyle/>
        <a:p>
          <a:endParaRPr lang="es-PE"/>
        </a:p>
      </dgm:t>
    </dgm:pt>
    <dgm:pt modelId="{8747B674-71E0-4C55-AB8F-3075F2ADEC81}" type="sibTrans" cxnId="{089AC903-B87C-4E07-B46E-9911A2770471}">
      <dgm:prSet/>
      <dgm:spPr/>
      <dgm:t>
        <a:bodyPr/>
        <a:lstStyle/>
        <a:p>
          <a:endParaRPr lang="es-PE"/>
        </a:p>
      </dgm:t>
    </dgm:pt>
    <dgm:pt modelId="{ECC04B45-01E3-47F5-B8DC-A34609046636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2023</a:t>
          </a:r>
          <a:endParaRPr lang="es-PE"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936A33-D2F0-494B-AE36-EC0F04BDAAF2}" type="parTrans" cxnId="{3F51D37A-7424-4AEB-B313-BD561FA4184A}">
      <dgm:prSet/>
      <dgm:spPr/>
      <dgm:t>
        <a:bodyPr/>
        <a:lstStyle/>
        <a:p>
          <a:endParaRPr lang="es-PE"/>
        </a:p>
      </dgm:t>
    </dgm:pt>
    <dgm:pt modelId="{E6802626-F9A3-46F1-A93A-A13BD15816D6}" type="sibTrans" cxnId="{3F51D37A-7424-4AEB-B313-BD561FA4184A}">
      <dgm:prSet/>
      <dgm:spPr/>
      <dgm:t>
        <a:bodyPr/>
        <a:lstStyle/>
        <a:p>
          <a:endParaRPr lang="es-PE"/>
        </a:p>
      </dgm:t>
    </dgm:pt>
    <dgm:pt modelId="{150B1157-DDFE-40BA-8145-0A33F8727664}" type="pres">
      <dgm:prSet presAssocID="{417A54FF-805F-4625-88BE-2D8DE75E7DAD}" presName="Name0" presStyleCnt="0">
        <dgm:presLayoutVars>
          <dgm:dir/>
          <dgm:animLvl val="lvl"/>
          <dgm:resizeHandles val="exact"/>
        </dgm:presLayoutVars>
      </dgm:prSet>
      <dgm:spPr/>
    </dgm:pt>
    <dgm:pt modelId="{94DF76EF-B76A-4190-80E6-F2A16C99F5D3}" type="pres">
      <dgm:prSet presAssocID="{0D184D1A-ACD1-431C-BFD1-E04B50EC0926}" presName="parTxOnly" presStyleLbl="node1" presStyleIdx="0" presStyleCnt="9">
        <dgm:presLayoutVars>
          <dgm:chMax val="0"/>
          <dgm:chPref val="0"/>
          <dgm:bulletEnabled val="1"/>
        </dgm:presLayoutVars>
      </dgm:prSet>
      <dgm:spPr/>
    </dgm:pt>
    <dgm:pt modelId="{9A902B1C-CDE2-4637-9BEF-B28766097419}" type="pres">
      <dgm:prSet presAssocID="{96CB6D47-2A4A-4038-8632-41E370181092}" presName="parTxOnlySpace" presStyleCnt="0"/>
      <dgm:spPr/>
    </dgm:pt>
    <dgm:pt modelId="{6D0B4939-32AC-4013-BCD2-8F2F79C66C5A}" type="pres">
      <dgm:prSet presAssocID="{A5268029-F8B6-4675-92FB-4C13C1A55D6B}" presName="parTxOnly" presStyleLbl="node1" presStyleIdx="1" presStyleCnt="9">
        <dgm:presLayoutVars>
          <dgm:chMax val="0"/>
          <dgm:chPref val="0"/>
          <dgm:bulletEnabled val="1"/>
        </dgm:presLayoutVars>
      </dgm:prSet>
      <dgm:spPr/>
    </dgm:pt>
    <dgm:pt modelId="{D6A2B318-81FB-4664-B332-E06ECCDB5760}" type="pres">
      <dgm:prSet presAssocID="{3EE3B019-07DF-400D-A316-877B279809FA}" presName="parTxOnlySpace" presStyleCnt="0"/>
      <dgm:spPr/>
    </dgm:pt>
    <dgm:pt modelId="{300B7403-3346-467A-90A1-67248C0CB4A4}" type="pres">
      <dgm:prSet presAssocID="{CD3FA738-134B-4B8E-857E-540F72A2D9B0}" presName="parTxOnly" presStyleLbl="node1" presStyleIdx="2" presStyleCnt="9">
        <dgm:presLayoutVars>
          <dgm:chMax val="0"/>
          <dgm:chPref val="0"/>
          <dgm:bulletEnabled val="1"/>
        </dgm:presLayoutVars>
      </dgm:prSet>
      <dgm:spPr/>
    </dgm:pt>
    <dgm:pt modelId="{653BBF50-8F67-49EA-84AD-11DD92C986F5}" type="pres">
      <dgm:prSet presAssocID="{583A8C42-51D7-4256-9496-85EFD9B8E478}" presName="parTxOnlySpace" presStyleCnt="0"/>
      <dgm:spPr/>
    </dgm:pt>
    <dgm:pt modelId="{E53EEB1A-6EDD-43C6-9A4B-4E086B197DC4}" type="pres">
      <dgm:prSet presAssocID="{63F20E1C-8E3C-4BEF-8E23-C135558BC435}" presName="parTxOnly" presStyleLbl="node1" presStyleIdx="3" presStyleCnt="9">
        <dgm:presLayoutVars>
          <dgm:chMax val="0"/>
          <dgm:chPref val="0"/>
          <dgm:bulletEnabled val="1"/>
        </dgm:presLayoutVars>
      </dgm:prSet>
      <dgm:spPr/>
    </dgm:pt>
    <dgm:pt modelId="{77AFF40C-2571-4F98-8276-ECE9F6CD3EBE}" type="pres">
      <dgm:prSet presAssocID="{60885242-DC0C-451F-AB4F-B62204E290A4}" presName="parTxOnlySpace" presStyleCnt="0"/>
      <dgm:spPr/>
    </dgm:pt>
    <dgm:pt modelId="{07645AF7-E4D9-432D-BD56-0B7CF6185DC3}" type="pres">
      <dgm:prSet presAssocID="{C933EDD1-706E-4C74-84CA-2575CE554B96}" presName="parTxOnly" presStyleLbl="node1" presStyleIdx="4" presStyleCnt="9">
        <dgm:presLayoutVars>
          <dgm:chMax val="0"/>
          <dgm:chPref val="0"/>
          <dgm:bulletEnabled val="1"/>
        </dgm:presLayoutVars>
      </dgm:prSet>
      <dgm:spPr/>
    </dgm:pt>
    <dgm:pt modelId="{79E7AC77-C43E-470A-B394-41C6C6EBA6CC}" type="pres">
      <dgm:prSet presAssocID="{68F90E21-6D82-4986-A1A0-1AAC47EAB458}" presName="parTxOnlySpace" presStyleCnt="0"/>
      <dgm:spPr/>
    </dgm:pt>
    <dgm:pt modelId="{916DAFD3-0B37-4A4F-8B9A-B624406A9756}" type="pres">
      <dgm:prSet presAssocID="{E7019E53-B64E-42A2-A3BA-9ED33FED9013}" presName="parTxOnly" presStyleLbl="node1" presStyleIdx="5" presStyleCnt="9">
        <dgm:presLayoutVars>
          <dgm:chMax val="0"/>
          <dgm:chPref val="0"/>
          <dgm:bulletEnabled val="1"/>
        </dgm:presLayoutVars>
      </dgm:prSet>
      <dgm:spPr/>
    </dgm:pt>
    <dgm:pt modelId="{0161432F-D5AD-4486-BF65-6C8C65131717}" type="pres">
      <dgm:prSet presAssocID="{D59AFD0A-3DBC-4B43-B0E2-1893CBB54D42}" presName="parTxOnlySpace" presStyleCnt="0"/>
      <dgm:spPr/>
    </dgm:pt>
    <dgm:pt modelId="{8BB494B3-5CE4-408B-AEEF-E6F64752A1CB}" type="pres">
      <dgm:prSet presAssocID="{00C42EB9-F90C-4864-A07E-5F1EE7F8A618}" presName="parTxOnly" presStyleLbl="node1" presStyleIdx="6" presStyleCnt="9">
        <dgm:presLayoutVars>
          <dgm:chMax val="0"/>
          <dgm:chPref val="0"/>
          <dgm:bulletEnabled val="1"/>
        </dgm:presLayoutVars>
      </dgm:prSet>
      <dgm:spPr/>
    </dgm:pt>
    <dgm:pt modelId="{6DABC966-3027-4BD2-9DC3-5B2AFE4D5271}" type="pres">
      <dgm:prSet presAssocID="{F4653648-CB17-4202-8874-020E6121DF78}" presName="parTxOnlySpace" presStyleCnt="0"/>
      <dgm:spPr/>
    </dgm:pt>
    <dgm:pt modelId="{F183BB35-6D0B-47B5-9E5D-C19FF9F822D7}" type="pres">
      <dgm:prSet presAssocID="{404D596E-ED56-4C76-8AFE-316DB45FDC88}" presName="parTxOnly" presStyleLbl="node1" presStyleIdx="7" presStyleCnt="9">
        <dgm:presLayoutVars>
          <dgm:chMax val="0"/>
          <dgm:chPref val="0"/>
          <dgm:bulletEnabled val="1"/>
        </dgm:presLayoutVars>
      </dgm:prSet>
      <dgm:spPr/>
    </dgm:pt>
    <dgm:pt modelId="{7DA46B0D-1B10-48A9-BF94-B0FF7FCE4FDF}" type="pres">
      <dgm:prSet presAssocID="{8747B674-71E0-4C55-AB8F-3075F2ADEC81}" presName="parTxOnlySpace" presStyleCnt="0"/>
      <dgm:spPr/>
    </dgm:pt>
    <dgm:pt modelId="{A6C8CD08-65F2-4D37-A19D-CF2D19E19949}" type="pres">
      <dgm:prSet presAssocID="{ECC04B45-01E3-47F5-B8DC-A34609046636}" presName="parTxOnly" presStyleLbl="node1" presStyleIdx="8" presStyleCnt="9">
        <dgm:presLayoutVars>
          <dgm:chMax val="0"/>
          <dgm:chPref val="0"/>
          <dgm:bulletEnabled val="1"/>
        </dgm:presLayoutVars>
      </dgm:prSet>
      <dgm:spPr/>
    </dgm:pt>
  </dgm:ptLst>
  <dgm:cxnLst>
    <dgm:cxn modelId="{D4858C00-2D03-4597-BBF2-68D3296B769A}" type="presOf" srcId="{00C42EB9-F90C-4864-A07E-5F1EE7F8A618}" destId="{8BB494B3-5CE4-408B-AEEF-E6F64752A1CB}" srcOrd="0" destOrd="0" presId="urn:microsoft.com/office/officeart/2005/8/layout/chevron1"/>
    <dgm:cxn modelId="{089AC903-B87C-4E07-B46E-9911A2770471}" srcId="{417A54FF-805F-4625-88BE-2D8DE75E7DAD}" destId="{404D596E-ED56-4C76-8AFE-316DB45FDC88}" srcOrd="7" destOrd="0" parTransId="{4B74F2B0-3107-4D4B-A669-F457596C98B7}" sibTransId="{8747B674-71E0-4C55-AB8F-3075F2ADEC81}"/>
    <dgm:cxn modelId="{5670330C-3F43-4C07-9C8B-3016EABB46FD}" type="presOf" srcId="{CD3FA738-134B-4B8E-857E-540F72A2D9B0}" destId="{300B7403-3346-467A-90A1-67248C0CB4A4}" srcOrd="0" destOrd="0" presId="urn:microsoft.com/office/officeart/2005/8/layout/chevron1"/>
    <dgm:cxn modelId="{D4CE0718-C8EC-48C0-90C6-02000F9C1AD0}" srcId="{417A54FF-805F-4625-88BE-2D8DE75E7DAD}" destId="{C933EDD1-706E-4C74-84CA-2575CE554B96}" srcOrd="4" destOrd="0" parTransId="{563AD24B-E2FD-40DC-861E-5C4D923D7994}" sibTransId="{68F90E21-6D82-4986-A1A0-1AAC47EAB458}"/>
    <dgm:cxn modelId="{6910B641-5289-43FA-BD3B-26183E3C2EF1}" type="presOf" srcId="{E7019E53-B64E-42A2-A3BA-9ED33FED9013}" destId="{916DAFD3-0B37-4A4F-8B9A-B624406A9756}" srcOrd="0" destOrd="0" presId="urn:microsoft.com/office/officeart/2005/8/layout/chevron1"/>
    <dgm:cxn modelId="{E39D3D43-FAD4-4D1B-B406-9B71C0E91E5F}" srcId="{417A54FF-805F-4625-88BE-2D8DE75E7DAD}" destId="{E7019E53-B64E-42A2-A3BA-9ED33FED9013}" srcOrd="5" destOrd="0" parTransId="{C03219CF-8167-4A24-8795-BDC54C530889}" sibTransId="{D59AFD0A-3DBC-4B43-B0E2-1893CBB54D42}"/>
    <dgm:cxn modelId="{E9A5664B-95E8-4FFD-8303-9506D6810241}" srcId="{417A54FF-805F-4625-88BE-2D8DE75E7DAD}" destId="{A5268029-F8B6-4675-92FB-4C13C1A55D6B}" srcOrd="1" destOrd="0" parTransId="{573C35C2-BF92-4759-B477-2164283F2C7F}" sibTransId="{3EE3B019-07DF-400D-A316-877B279809FA}"/>
    <dgm:cxn modelId="{46BFD550-4781-43EB-8DA5-7250F8F22E8A}" type="presOf" srcId="{417A54FF-805F-4625-88BE-2D8DE75E7DAD}" destId="{150B1157-DDFE-40BA-8145-0A33F8727664}" srcOrd="0" destOrd="0" presId="urn:microsoft.com/office/officeart/2005/8/layout/chevron1"/>
    <dgm:cxn modelId="{D9DB496F-0E07-4412-A400-3A9A677C3AC7}" type="presOf" srcId="{ECC04B45-01E3-47F5-B8DC-A34609046636}" destId="{A6C8CD08-65F2-4D37-A19D-CF2D19E19949}" srcOrd="0" destOrd="0" presId="urn:microsoft.com/office/officeart/2005/8/layout/chevron1"/>
    <dgm:cxn modelId="{8FC6237A-DD49-4E69-84EE-B806B9CFB723}" srcId="{417A54FF-805F-4625-88BE-2D8DE75E7DAD}" destId="{00C42EB9-F90C-4864-A07E-5F1EE7F8A618}" srcOrd="6" destOrd="0" parTransId="{7628D538-27A9-4115-8A88-1591076B3707}" sibTransId="{F4653648-CB17-4202-8874-020E6121DF78}"/>
    <dgm:cxn modelId="{D813547A-3576-4FD3-86E0-1DC421264098}" srcId="{417A54FF-805F-4625-88BE-2D8DE75E7DAD}" destId="{CD3FA738-134B-4B8E-857E-540F72A2D9B0}" srcOrd="2" destOrd="0" parTransId="{323EA030-4997-4C14-B205-696ECD9F8BAF}" sibTransId="{583A8C42-51D7-4256-9496-85EFD9B8E478}"/>
    <dgm:cxn modelId="{3F51D37A-7424-4AEB-B313-BD561FA4184A}" srcId="{417A54FF-805F-4625-88BE-2D8DE75E7DAD}" destId="{ECC04B45-01E3-47F5-B8DC-A34609046636}" srcOrd="8" destOrd="0" parTransId="{E4936A33-D2F0-494B-AE36-EC0F04BDAAF2}" sibTransId="{E6802626-F9A3-46F1-A93A-A13BD15816D6}"/>
    <dgm:cxn modelId="{AA892197-102B-4084-940E-8A59BA7662EB}" type="presOf" srcId="{0D184D1A-ACD1-431C-BFD1-E04B50EC0926}" destId="{94DF76EF-B76A-4190-80E6-F2A16C99F5D3}" srcOrd="0" destOrd="0" presId="urn:microsoft.com/office/officeart/2005/8/layout/chevron1"/>
    <dgm:cxn modelId="{CD7225A3-815D-4D88-A829-9608C034F294}" type="presOf" srcId="{63F20E1C-8E3C-4BEF-8E23-C135558BC435}" destId="{E53EEB1A-6EDD-43C6-9A4B-4E086B197DC4}" srcOrd="0" destOrd="0" presId="urn:microsoft.com/office/officeart/2005/8/layout/chevron1"/>
    <dgm:cxn modelId="{5D32C0AD-AB33-48B9-A3C5-EAECB95D446E}" type="presOf" srcId="{C933EDD1-706E-4C74-84CA-2575CE554B96}" destId="{07645AF7-E4D9-432D-BD56-0B7CF6185DC3}" srcOrd="0" destOrd="0" presId="urn:microsoft.com/office/officeart/2005/8/layout/chevron1"/>
    <dgm:cxn modelId="{C2E2B1B2-212B-4D99-A150-8A7D53E40AF4}" type="presOf" srcId="{404D596E-ED56-4C76-8AFE-316DB45FDC88}" destId="{F183BB35-6D0B-47B5-9E5D-C19FF9F822D7}" srcOrd="0" destOrd="0" presId="urn:microsoft.com/office/officeart/2005/8/layout/chevron1"/>
    <dgm:cxn modelId="{5CF46FC9-9BC0-432F-8249-9BC7EC4E4682}" type="presOf" srcId="{A5268029-F8B6-4675-92FB-4C13C1A55D6B}" destId="{6D0B4939-32AC-4013-BCD2-8F2F79C66C5A}" srcOrd="0" destOrd="0" presId="urn:microsoft.com/office/officeart/2005/8/layout/chevron1"/>
    <dgm:cxn modelId="{6388B2D1-D3F8-4F95-8FF1-9F87E67A557D}" srcId="{417A54FF-805F-4625-88BE-2D8DE75E7DAD}" destId="{63F20E1C-8E3C-4BEF-8E23-C135558BC435}" srcOrd="3" destOrd="0" parTransId="{10AA92D7-F950-4C5A-AD06-F0F3A1ACEF60}" sibTransId="{60885242-DC0C-451F-AB4F-B62204E290A4}"/>
    <dgm:cxn modelId="{4FFEE9DF-AFE1-4EE0-8427-96A6D6F24497}" srcId="{417A54FF-805F-4625-88BE-2D8DE75E7DAD}" destId="{0D184D1A-ACD1-431C-BFD1-E04B50EC0926}" srcOrd="0" destOrd="0" parTransId="{EEBA19E7-73B9-4F88-A86B-1E5B3752A468}" sibTransId="{96CB6D47-2A4A-4038-8632-41E370181092}"/>
    <dgm:cxn modelId="{993413B8-A9B1-48C2-AAB8-61A77DF99ECE}" type="presParOf" srcId="{150B1157-DDFE-40BA-8145-0A33F8727664}" destId="{94DF76EF-B76A-4190-80E6-F2A16C99F5D3}" srcOrd="0" destOrd="0" presId="urn:microsoft.com/office/officeart/2005/8/layout/chevron1"/>
    <dgm:cxn modelId="{7B762730-1E92-4680-BE6D-73319A974FFA}" type="presParOf" srcId="{150B1157-DDFE-40BA-8145-0A33F8727664}" destId="{9A902B1C-CDE2-4637-9BEF-B28766097419}" srcOrd="1" destOrd="0" presId="urn:microsoft.com/office/officeart/2005/8/layout/chevron1"/>
    <dgm:cxn modelId="{D4543A5F-5E20-488E-B296-23235734EBB4}" type="presParOf" srcId="{150B1157-DDFE-40BA-8145-0A33F8727664}" destId="{6D0B4939-32AC-4013-BCD2-8F2F79C66C5A}" srcOrd="2" destOrd="0" presId="urn:microsoft.com/office/officeart/2005/8/layout/chevron1"/>
    <dgm:cxn modelId="{F7A93A19-16F5-42CD-84C4-66E2A078FADC}" type="presParOf" srcId="{150B1157-DDFE-40BA-8145-0A33F8727664}" destId="{D6A2B318-81FB-4664-B332-E06ECCDB5760}" srcOrd="3" destOrd="0" presId="urn:microsoft.com/office/officeart/2005/8/layout/chevron1"/>
    <dgm:cxn modelId="{7234A818-328F-45CE-A027-99C1FFEFB48A}" type="presParOf" srcId="{150B1157-DDFE-40BA-8145-0A33F8727664}" destId="{300B7403-3346-467A-90A1-67248C0CB4A4}" srcOrd="4" destOrd="0" presId="urn:microsoft.com/office/officeart/2005/8/layout/chevron1"/>
    <dgm:cxn modelId="{CC5797AB-CB5C-4761-94C8-8A07F0AFCB4A}" type="presParOf" srcId="{150B1157-DDFE-40BA-8145-0A33F8727664}" destId="{653BBF50-8F67-49EA-84AD-11DD92C986F5}" srcOrd="5" destOrd="0" presId="urn:microsoft.com/office/officeart/2005/8/layout/chevron1"/>
    <dgm:cxn modelId="{B3AC4215-C468-4A52-BA8E-96C740FBD937}" type="presParOf" srcId="{150B1157-DDFE-40BA-8145-0A33F8727664}" destId="{E53EEB1A-6EDD-43C6-9A4B-4E086B197DC4}" srcOrd="6" destOrd="0" presId="urn:microsoft.com/office/officeart/2005/8/layout/chevron1"/>
    <dgm:cxn modelId="{5421D52F-58D7-4166-8BC4-386BD623C6E7}" type="presParOf" srcId="{150B1157-DDFE-40BA-8145-0A33F8727664}" destId="{77AFF40C-2571-4F98-8276-ECE9F6CD3EBE}" srcOrd="7" destOrd="0" presId="urn:microsoft.com/office/officeart/2005/8/layout/chevron1"/>
    <dgm:cxn modelId="{202FF018-C3E5-4343-A3EB-F07B644FBE32}" type="presParOf" srcId="{150B1157-DDFE-40BA-8145-0A33F8727664}" destId="{07645AF7-E4D9-432D-BD56-0B7CF6185DC3}" srcOrd="8" destOrd="0" presId="urn:microsoft.com/office/officeart/2005/8/layout/chevron1"/>
    <dgm:cxn modelId="{9FE0B531-E0D1-4044-878C-F34499792EF0}" type="presParOf" srcId="{150B1157-DDFE-40BA-8145-0A33F8727664}" destId="{79E7AC77-C43E-470A-B394-41C6C6EBA6CC}" srcOrd="9" destOrd="0" presId="urn:microsoft.com/office/officeart/2005/8/layout/chevron1"/>
    <dgm:cxn modelId="{F60FA2B2-5891-4EC0-9609-7CD2252F4B59}" type="presParOf" srcId="{150B1157-DDFE-40BA-8145-0A33F8727664}" destId="{916DAFD3-0B37-4A4F-8B9A-B624406A9756}" srcOrd="10" destOrd="0" presId="urn:microsoft.com/office/officeart/2005/8/layout/chevron1"/>
    <dgm:cxn modelId="{0D393631-D5B6-4973-B2C0-03478913AC18}" type="presParOf" srcId="{150B1157-DDFE-40BA-8145-0A33F8727664}" destId="{0161432F-D5AD-4486-BF65-6C8C65131717}" srcOrd="11" destOrd="0" presId="urn:microsoft.com/office/officeart/2005/8/layout/chevron1"/>
    <dgm:cxn modelId="{EDACDAFC-5349-4E86-999C-C2D25DA63F8E}" type="presParOf" srcId="{150B1157-DDFE-40BA-8145-0A33F8727664}" destId="{8BB494B3-5CE4-408B-AEEF-E6F64752A1CB}" srcOrd="12" destOrd="0" presId="urn:microsoft.com/office/officeart/2005/8/layout/chevron1"/>
    <dgm:cxn modelId="{D2B3FE0E-BAED-451D-921D-56A429DE972A}" type="presParOf" srcId="{150B1157-DDFE-40BA-8145-0A33F8727664}" destId="{6DABC966-3027-4BD2-9DC3-5B2AFE4D5271}" srcOrd="13" destOrd="0" presId="urn:microsoft.com/office/officeart/2005/8/layout/chevron1"/>
    <dgm:cxn modelId="{1B3F3C42-20C8-4B55-8200-3CAE0B76A28A}" type="presParOf" srcId="{150B1157-DDFE-40BA-8145-0A33F8727664}" destId="{F183BB35-6D0B-47B5-9E5D-C19FF9F822D7}" srcOrd="14" destOrd="0" presId="urn:microsoft.com/office/officeart/2005/8/layout/chevron1"/>
    <dgm:cxn modelId="{2EBF82FF-7339-4DE0-84C7-5E7EAF02B110}" type="presParOf" srcId="{150B1157-DDFE-40BA-8145-0A33F8727664}" destId="{7DA46B0D-1B10-48A9-BF94-B0FF7FCE4FDF}" srcOrd="15" destOrd="0" presId="urn:microsoft.com/office/officeart/2005/8/layout/chevron1"/>
    <dgm:cxn modelId="{BC712257-6D55-4C4B-9220-9C316CF0C464}" type="presParOf" srcId="{150B1157-DDFE-40BA-8145-0A33F8727664}" destId="{A6C8CD08-65F2-4D37-A19D-CF2D19E19949}" srcOrd="1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17A54FF-805F-4625-88BE-2D8DE75E7DA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0D184D1A-ACD1-431C-BFD1-E04B50EC0926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1966 - 2002</a:t>
          </a:r>
        </a:p>
      </dgm:t>
    </dgm:pt>
    <dgm:pt modelId="{EEBA19E7-73B9-4F88-A86B-1E5B3752A468}" type="parTrans" cxnId="{4FFEE9DF-AFE1-4EE0-8427-96A6D6F24497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CB6D47-2A4A-4038-8632-41E370181092}" type="sibTrans" cxnId="{4FFEE9DF-AFE1-4EE0-8427-96A6D6F24497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268029-F8B6-4675-92FB-4C13C1A55D6B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2003</a:t>
          </a:r>
        </a:p>
      </dgm:t>
    </dgm:pt>
    <dgm:pt modelId="{573C35C2-BF92-4759-B477-2164283F2C7F}" type="parTrans" cxnId="{E9A5664B-95E8-4FFD-8303-9506D6810241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E3B019-07DF-400D-A316-877B279809FA}" type="sibTrans" cxnId="{E9A5664B-95E8-4FFD-8303-9506D6810241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3FA738-134B-4B8E-857E-540F72A2D9B0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2008</a:t>
          </a:r>
        </a:p>
      </dgm:t>
    </dgm:pt>
    <dgm:pt modelId="{323EA030-4997-4C14-B205-696ECD9F8BAF}" type="parTrans" cxnId="{D813547A-3576-4FD3-86E0-1DC421264098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3A8C42-51D7-4256-9496-85EFD9B8E478}" type="sibTrans" cxnId="{D813547A-3576-4FD3-86E0-1DC421264098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F20E1C-8E3C-4BEF-8E23-C135558BC435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2010</a:t>
          </a:r>
          <a:endParaRPr lang="es-PE"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AA92D7-F950-4C5A-AD06-F0F3A1ACEF60}" type="parTrans" cxnId="{6388B2D1-D3F8-4F95-8FF1-9F87E67A557D}">
      <dgm:prSet/>
      <dgm:spPr/>
      <dgm:t>
        <a:bodyPr/>
        <a:lstStyle/>
        <a:p>
          <a:endParaRPr lang="es-PE"/>
        </a:p>
      </dgm:t>
    </dgm:pt>
    <dgm:pt modelId="{60885242-DC0C-451F-AB4F-B62204E290A4}" type="sibTrans" cxnId="{6388B2D1-D3F8-4F95-8FF1-9F87E67A557D}">
      <dgm:prSet/>
      <dgm:spPr/>
      <dgm:t>
        <a:bodyPr/>
        <a:lstStyle/>
        <a:p>
          <a:endParaRPr lang="es-PE"/>
        </a:p>
      </dgm:t>
    </dgm:pt>
    <dgm:pt modelId="{C933EDD1-706E-4C74-84CA-2575CE554B96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2011</a:t>
          </a:r>
          <a:endParaRPr lang="es-PE"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3AD24B-E2FD-40DC-861E-5C4D923D7994}" type="parTrans" cxnId="{D4CE0718-C8EC-48C0-90C6-02000F9C1AD0}">
      <dgm:prSet/>
      <dgm:spPr/>
      <dgm:t>
        <a:bodyPr/>
        <a:lstStyle/>
        <a:p>
          <a:endParaRPr lang="es-PE"/>
        </a:p>
      </dgm:t>
    </dgm:pt>
    <dgm:pt modelId="{68F90E21-6D82-4986-A1A0-1AAC47EAB458}" type="sibTrans" cxnId="{D4CE0718-C8EC-48C0-90C6-02000F9C1AD0}">
      <dgm:prSet/>
      <dgm:spPr/>
      <dgm:t>
        <a:bodyPr/>
        <a:lstStyle/>
        <a:p>
          <a:endParaRPr lang="es-PE"/>
        </a:p>
      </dgm:t>
    </dgm:pt>
    <dgm:pt modelId="{E7019E53-B64E-42A2-A3BA-9ED33FED9013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2014</a:t>
          </a:r>
          <a:endParaRPr lang="es-PE" sz="1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3219CF-8167-4A24-8795-BDC54C530889}" type="parTrans" cxnId="{E39D3D43-FAD4-4D1B-B406-9B71C0E91E5F}">
      <dgm:prSet/>
      <dgm:spPr/>
      <dgm:t>
        <a:bodyPr/>
        <a:lstStyle/>
        <a:p>
          <a:endParaRPr lang="es-PE"/>
        </a:p>
      </dgm:t>
    </dgm:pt>
    <dgm:pt modelId="{D59AFD0A-3DBC-4B43-B0E2-1893CBB54D42}" type="sibTrans" cxnId="{E39D3D43-FAD4-4D1B-B406-9B71C0E91E5F}">
      <dgm:prSet/>
      <dgm:spPr/>
      <dgm:t>
        <a:bodyPr/>
        <a:lstStyle/>
        <a:p>
          <a:endParaRPr lang="es-PE"/>
        </a:p>
      </dgm:t>
    </dgm:pt>
    <dgm:pt modelId="{00C42EB9-F90C-4864-A07E-5F1EE7F8A618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2015</a:t>
          </a:r>
          <a:endParaRPr lang="es-PE" sz="1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28D538-27A9-4115-8A88-1591076B3707}" type="parTrans" cxnId="{8FC6237A-DD49-4E69-84EE-B806B9CFB723}">
      <dgm:prSet/>
      <dgm:spPr/>
      <dgm:t>
        <a:bodyPr/>
        <a:lstStyle/>
        <a:p>
          <a:endParaRPr lang="es-PE"/>
        </a:p>
      </dgm:t>
    </dgm:pt>
    <dgm:pt modelId="{F4653648-CB17-4202-8874-020E6121DF78}" type="sibTrans" cxnId="{8FC6237A-DD49-4E69-84EE-B806B9CFB723}">
      <dgm:prSet/>
      <dgm:spPr/>
      <dgm:t>
        <a:bodyPr/>
        <a:lstStyle/>
        <a:p>
          <a:endParaRPr lang="es-PE"/>
        </a:p>
      </dgm:t>
    </dgm:pt>
    <dgm:pt modelId="{404D596E-ED56-4C76-8AFE-316DB45FDC88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2016</a:t>
          </a:r>
          <a:endParaRPr lang="es-PE"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74F2B0-3107-4D4B-A669-F457596C98B7}" type="parTrans" cxnId="{089AC903-B87C-4E07-B46E-9911A2770471}">
      <dgm:prSet/>
      <dgm:spPr/>
      <dgm:t>
        <a:bodyPr/>
        <a:lstStyle/>
        <a:p>
          <a:endParaRPr lang="es-PE"/>
        </a:p>
      </dgm:t>
    </dgm:pt>
    <dgm:pt modelId="{8747B674-71E0-4C55-AB8F-3075F2ADEC81}" type="sibTrans" cxnId="{089AC903-B87C-4E07-B46E-9911A2770471}">
      <dgm:prSet/>
      <dgm:spPr/>
      <dgm:t>
        <a:bodyPr/>
        <a:lstStyle/>
        <a:p>
          <a:endParaRPr lang="es-PE"/>
        </a:p>
      </dgm:t>
    </dgm:pt>
    <dgm:pt modelId="{ECC04B45-01E3-47F5-B8DC-A34609046636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2018</a:t>
          </a:r>
          <a:endParaRPr lang="es-PE"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936A33-D2F0-494B-AE36-EC0F04BDAAF2}" type="parTrans" cxnId="{3F51D37A-7424-4AEB-B313-BD561FA4184A}">
      <dgm:prSet/>
      <dgm:spPr/>
      <dgm:t>
        <a:bodyPr/>
        <a:lstStyle/>
        <a:p>
          <a:endParaRPr lang="es-PE"/>
        </a:p>
      </dgm:t>
    </dgm:pt>
    <dgm:pt modelId="{E6802626-F9A3-46F1-A93A-A13BD15816D6}" type="sibTrans" cxnId="{3F51D37A-7424-4AEB-B313-BD561FA4184A}">
      <dgm:prSet/>
      <dgm:spPr/>
      <dgm:t>
        <a:bodyPr/>
        <a:lstStyle/>
        <a:p>
          <a:endParaRPr lang="es-PE"/>
        </a:p>
      </dgm:t>
    </dgm:pt>
    <dgm:pt modelId="{150B1157-DDFE-40BA-8145-0A33F8727664}" type="pres">
      <dgm:prSet presAssocID="{417A54FF-805F-4625-88BE-2D8DE75E7DAD}" presName="Name0" presStyleCnt="0">
        <dgm:presLayoutVars>
          <dgm:dir/>
          <dgm:animLvl val="lvl"/>
          <dgm:resizeHandles val="exact"/>
        </dgm:presLayoutVars>
      </dgm:prSet>
      <dgm:spPr/>
    </dgm:pt>
    <dgm:pt modelId="{94DF76EF-B76A-4190-80E6-F2A16C99F5D3}" type="pres">
      <dgm:prSet presAssocID="{0D184D1A-ACD1-431C-BFD1-E04B50EC0926}" presName="parTxOnly" presStyleLbl="node1" presStyleIdx="0" presStyleCnt="9" custLinFactX="18706" custLinFactNeighborX="100000">
        <dgm:presLayoutVars>
          <dgm:chMax val="0"/>
          <dgm:chPref val="0"/>
          <dgm:bulletEnabled val="1"/>
        </dgm:presLayoutVars>
      </dgm:prSet>
      <dgm:spPr/>
    </dgm:pt>
    <dgm:pt modelId="{9A902B1C-CDE2-4637-9BEF-B28766097419}" type="pres">
      <dgm:prSet presAssocID="{96CB6D47-2A4A-4038-8632-41E370181092}" presName="parTxOnlySpace" presStyleCnt="0"/>
      <dgm:spPr/>
    </dgm:pt>
    <dgm:pt modelId="{6D0B4939-32AC-4013-BCD2-8F2F79C66C5A}" type="pres">
      <dgm:prSet presAssocID="{A5268029-F8B6-4675-92FB-4C13C1A55D6B}" presName="parTxOnly" presStyleLbl="node1" presStyleIdx="1" presStyleCnt="9" custLinFactX="13645" custLinFactNeighborX="100000">
        <dgm:presLayoutVars>
          <dgm:chMax val="0"/>
          <dgm:chPref val="0"/>
          <dgm:bulletEnabled val="1"/>
        </dgm:presLayoutVars>
      </dgm:prSet>
      <dgm:spPr/>
    </dgm:pt>
    <dgm:pt modelId="{D6A2B318-81FB-4664-B332-E06ECCDB5760}" type="pres">
      <dgm:prSet presAssocID="{3EE3B019-07DF-400D-A316-877B279809FA}" presName="parTxOnlySpace" presStyleCnt="0"/>
      <dgm:spPr/>
    </dgm:pt>
    <dgm:pt modelId="{300B7403-3346-467A-90A1-67248C0CB4A4}" type="pres">
      <dgm:prSet presAssocID="{CD3FA738-134B-4B8E-857E-540F72A2D9B0}" presName="parTxOnly" presStyleLbl="node1" presStyleIdx="2" presStyleCnt="9" custLinFactX="7261" custLinFactNeighborX="100000">
        <dgm:presLayoutVars>
          <dgm:chMax val="0"/>
          <dgm:chPref val="0"/>
          <dgm:bulletEnabled val="1"/>
        </dgm:presLayoutVars>
      </dgm:prSet>
      <dgm:spPr/>
    </dgm:pt>
    <dgm:pt modelId="{653BBF50-8F67-49EA-84AD-11DD92C986F5}" type="pres">
      <dgm:prSet presAssocID="{583A8C42-51D7-4256-9496-85EFD9B8E478}" presName="parTxOnlySpace" presStyleCnt="0"/>
      <dgm:spPr/>
    </dgm:pt>
    <dgm:pt modelId="{E53EEB1A-6EDD-43C6-9A4B-4E086B197DC4}" type="pres">
      <dgm:prSet presAssocID="{63F20E1C-8E3C-4BEF-8E23-C135558BC435}" presName="parTxOnly" presStyleLbl="node1" presStyleIdx="3" presStyleCnt="9" custLinFactX="877" custLinFactNeighborX="100000">
        <dgm:presLayoutVars>
          <dgm:chMax val="0"/>
          <dgm:chPref val="0"/>
          <dgm:bulletEnabled val="1"/>
        </dgm:presLayoutVars>
      </dgm:prSet>
      <dgm:spPr/>
    </dgm:pt>
    <dgm:pt modelId="{77AFF40C-2571-4F98-8276-ECE9F6CD3EBE}" type="pres">
      <dgm:prSet presAssocID="{60885242-DC0C-451F-AB4F-B62204E290A4}" presName="parTxOnlySpace" presStyleCnt="0"/>
      <dgm:spPr/>
    </dgm:pt>
    <dgm:pt modelId="{07645AF7-E4D9-432D-BD56-0B7CF6185DC3}" type="pres">
      <dgm:prSet presAssocID="{C933EDD1-706E-4C74-84CA-2575CE554B96}" presName="parTxOnly" presStyleLbl="node1" presStyleIdx="4" presStyleCnt="9" custLinFactNeighborX="66218">
        <dgm:presLayoutVars>
          <dgm:chMax val="0"/>
          <dgm:chPref val="0"/>
          <dgm:bulletEnabled val="1"/>
        </dgm:presLayoutVars>
      </dgm:prSet>
      <dgm:spPr/>
    </dgm:pt>
    <dgm:pt modelId="{79E7AC77-C43E-470A-B394-41C6C6EBA6CC}" type="pres">
      <dgm:prSet presAssocID="{68F90E21-6D82-4986-A1A0-1AAC47EAB458}" presName="parTxOnlySpace" presStyleCnt="0"/>
      <dgm:spPr/>
    </dgm:pt>
    <dgm:pt modelId="{916DAFD3-0B37-4A4F-8B9A-B624406A9756}" type="pres">
      <dgm:prSet presAssocID="{E7019E53-B64E-42A2-A3BA-9ED33FED9013}" presName="parTxOnly" presStyleLbl="node1" presStyleIdx="5" presStyleCnt="9" custLinFactNeighborX="2390">
        <dgm:presLayoutVars>
          <dgm:chMax val="0"/>
          <dgm:chPref val="0"/>
          <dgm:bulletEnabled val="1"/>
        </dgm:presLayoutVars>
      </dgm:prSet>
      <dgm:spPr/>
    </dgm:pt>
    <dgm:pt modelId="{0161432F-D5AD-4486-BF65-6C8C65131717}" type="pres">
      <dgm:prSet presAssocID="{D59AFD0A-3DBC-4B43-B0E2-1893CBB54D42}" presName="parTxOnlySpace" presStyleCnt="0"/>
      <dgm:spPr/>
    </dgm:pt>
    <dgm:pt modelId="{8BB494B3-5CE4-408B-AEEF-E6F64752A1CB}" type="pres">
      <dgm:prSet presAssocID="{00C42EB9-F90C-4864-A07E-5F1EE7F8A618}" presName="parTxOnly" presStyleLbl="node1" presStyleIdx="6" presStyleCnt="9" custLinFactNeighborX="-29524">
        <dgm:presLayoutVars>
          <dgm:chMax val="0"/>
          <dgm:chPref val="0"/>
          <dgm:bulletEnabled val="1"/>
        </dgm:presLayoutVars>
      </dgm:prSet>
      <dgm:spPr/>
    </dgm:pt>
    <dgm:pt modelId="{6DABC966-3027-4BD2-9DC3-5B2AFE4D5271}" type="pres">
      <dgm:prSet presAssocID="{F4653648-CB17-4202-8874-020E6121DF78}" presName="parTxOnlySpace" presStyleCnt="0"/>
      <dgm:spPr/>
    </dgm:pt>
    <dgm:pt modelId="{F183BB35-6D0B-47B5-9E5D-C19FF9F822D7}" type="pres">
      <dgm:prSet presAssocID="{404D596E-ED56-4C76-8AFE-316DB45FDC88}" presName="parTxOnly" presStyleLbl="node1" presStyleIdx="7" presStyleCnt="9" custLinFactNeighborX="-93352">
        <dgm:presLayoutVars>
          <dgm:chMax val="0"/>
          <dgm:chPref val="0"/>
          <dgm:bulletEnabled val="1"/>
        </dgm:presLayoutVars>
      </dgm:prSet>
      <dgm:spPr/>
    </dgm:pt>
    <dgm:pt modelId="{7DA46B0D-1B10-48A9-BF94-B0FF7FCE4FDF}" type="pres">
      <dgm:prSet presAssocID="{8747B674-71E0-4C55-AB8F-3075F2ADEC81}" presName="parTxOnlySpace" presStyleCnt="0"/>
      <dgm:spPr/>
    </dgm:pt>
    <dgm:pt modelId="{A6C8CD08-65F2-4D37-A19D-CF2D19E19949}" type="pres">
      <dgm:prSet presAssocID="{ECC04B45-01E3-47F5-B8DC-A34609046636}" presName="parTxOnly" presStyleLbl="node1" presStyleIdx="8" presStyleCnt="9" custLinFactX="-5719" custLinFactNeighborX="-100000">
        <dgm:presLayoutVars>
          <dgm:chMax val="0"/>
          <dgm:chPref val="0"/>
          <dgm:bulletEnabled val="1"/>
        </dgm:presLayoutVars>
      </dgm:prSet>
      <dgm:spPr/>
    </dgm:pt>
  </dgm:ptLst>
  <dgm:cxnLst>
    <dgm:cxn modelId="{D4858C00-2D03-4597-BBF2-68D3296B769A}" type="presOf" srcId="{00C42EB9-F90C-4864-A07E-5F1EE7F8A618}" destId="{8BB494B3-5CE4-408B-AEEF-E6F64752A1CB}" srcOrd="0" destOrd="0" presId="urn:microsoft.com/office/officeart/2005/8/layout/chevron1"/>
    <dgm:cxn modelId="{089AC903-B87C-4E07-B46E-9911A2770471}" srcId="{417A54FF-805F-4625-88BE-2D8DE75E7DAD}" destId="{404D596E-ED56-4C76-8AFE-316DB45FDC88}" srcOrd="7" destOrd="0" parTransId="{4B74F2B0-3107-4D4B-A669-F457596C98B7}" sibTransId="{8747B674-71E0-4C55-AB8F-3075F2ADEC81}"/>
    <dgm:cxn modelId="{5670330C-3F43-4C07-9C8B-3016EABB46FD}" type="presOf" srcId="{CD3FA738-134B-4B8E-857E-540F72A2D9B0}" destId="{300B7403-3346-467A-90A1-67248C0CB4A4}" srcOrd="0" destOrd="0" presId="urn:microsoft.com/office/officeart/2005/8/layout/chevron1"/>
    <dgm:cxn modelId="{D4CE0718-C8EC-48C0-90C6-02000F9C1AD0}" srcId="{417A54FF-805F-4625-88BE-2D8DE75E7DAD}" destId="{C933EDD1-706E-4C74-84CA-2575CE554B96}" srcOrd="4" destOrd="0" parTransId="{563AD24B-E2FD-40DC-861E-5C4D923D7994}" sibTransId="{68F90E21-6D82-4986-A1A0-1AAC47EAB458}"/>
    <dgm:cxn modelId="{6910B641-5289-43FA-BD3B-26183E3C2EF1}" type="presOf" srcId="{E7019E53-B64E-42A2-A3BA-9ED33FED9013}" destId="{916DAFD3-0B37-4A4F-8B9A-B624406A9756}" srcOrd="0" destOrd="0" presId="urn:microsoft.com/office/officeart/2005/8/layout/chevron1"/>
    <dgm:cxn modelId="{E39D3D43-FAD4-4D1B-B406-9B71C0E91E5F}" srcId="{417A54FF-805F-4625-88BE-2D8DE75E7DAD}" destId="{E7019E53-B64E-42A2-A3BA-9ED33FED9013}" srcOrd="5" destOrd="0" parTransId="{C03219CF-8167-4A24-8795-BDC54C530889}" sibTransId="{D59AFD0A-3DBC-4B43-B0E2-1893CBB54D42}"/>
    <dgm:cxn modelId="{E9A5664B-95E8-4FFD-8303-9506D6810241}" srcId="{417A54FF-805F-4625-88BE-2D8DE75E7DAD}" destId="{A5268029-F8B6-4675-92FB-4C13C1A55D6B}" srcOrd="1" destOrd="0" parTransId="{573C35C2-BF92-4759-B477-2164283F2C7F}" sibTransId="{3EE3B019-07DF-400D-A316-877B279809FA}"/>
    <dgm:cxn modelId="{46BFD550-4781-43EB-8DA5-7250F8F22E8A}" type="presOf" srcId="{417A54FF-805F-4625-88BE-2D8DE75E7DAD}" destId="{150B1157-DDFE-40BA-8145-0A33F8727664}" srcOrd="0" destOrd="0" presId="urn:microsoft.com/office/officeart/2005/8/layout/chevron1"/>
    <dgm:cxn modelId="{D9DB496F-0E07-4412-A400-3A9A677C3AC7}" type="presOf" srcId="{ECC04B45-01E3-47F5-B8DC-A34609046636}" destId="{A6C8CD08-65F2-4D37-A19D-CF2D19E19949}" srcOrd="0" destOrd="0" presId="urn:microsoft.com/office/officeart/2005/8/layout/chevron1"/>
    <dgm:cxn modelId="{8FC6237A-DD49-4E69-84EE-B806B9CFB723}" srcId="{417A54FF-805F-4625-88BE-2D8DE75E7DAD}" destId="{00C42EB9-F90C-4864-A07E-5F1EE7F8A618}" srcOrd="6" destOrd="0" parTransId="{7628D538-27A9-4115-8A88-1591076B3707}" sibTransId="{F4653648-CB17-4202-8874-020E6121DF78}"/>
    <dgm:cxn modelId="{D813547A-3576-4FD3-86E0-1DC421264098}" srcId="{417A54FF-805F-4625-88BE-2D8DE75E7DAD}" destId="{CD3FA738-134B-4B8E-857E-540F72A2D9B0}" srcOrd="2" destOrd="0" parTransId="{323EA030-4997-4C14-B205-696ECD9F8BAF}" sibTransId="{583A8C42-51D7-4256-9496-85EFD9B8E478}"/>
    <dgm:cxn modelId="{3F51D37A-7424-4AEB-B313-BD561FA4184A}" srcId="{417A54FF-805F-4625-88BE-2D8DE75E7DAD}" destId="{ECC04B45-01E3-47F5-B8DC-A34609046636}" srcOrd="8" destOrd="0" parTransId="{E4936A33-D2F0-494B-AE36-EC0F04BDAAF2}" sibTransId="{E6802626-F9A3-46F1-A93A-A13BD15816D6}"/>
    <dgm:cxn modelId="{AA892197-102B-4084-940E-8A59BA7662EB}" type="presOf" srcId="{0D184D1A-ACD1-431C-BFD1-E04B50EC0926}" destId="{94DF76EF-B76A-4190-80E6-F2A16C99F5D3}" srcOrd="0" destOrd="0" presId="urn:microsoft.com/office/officeart/2005/8/layout/chevron1"/>
    <dgm:cxn modelId="{CD7225A3-815D-4D88-A829-9608C034F294}" type="presOf" srcId="{63F20E1C-8E3C-4BEF-8E23-C135558BC435}" destId="{E53EEB1A-6EDD-43C6-9A4B-4E086B197DC4}" srcOrd="0" destOrd="0" presId="urn:microsoft.com/office/officeart/2005/8/layout/chevron1"/>
    <dgm:cxn modelId="{5D32C0AD-AB33-48B9-A3C5-EAECB95D446E}" type="presOf" srcId="{C933EDD1-706E-4C74-84CA-2575CE554B96}" destId="{07645AF7-E4D9-432D-BD56-0B7CF6185DC3}" srcOrd="0" destOrd="0" presId="urn:microsoft.com/office/officeart/2005/8/layout/chevron1"/>
    <dgm:cxn modelId="{C2E2B1B2-212B-4D99-A150-8A7D53E40AF4}" type="presOf" srcId="{404D596E-ED56-4C76-8AFE-316DB45FDC88}" destId="{F183BB35-6D0B-47B5-9E5D-C19FF9F822D7}" srcOrd="0" destOrd="0" presId="urn:microsoft.com/office/officeart/2005/8/layout/chevron1"/>
    <dgm:cxn modelId="{5CF46FC9-9BC0-432F-8249-9BC7EC4E4682}" type="presOf" srcId="{A5268029-F8B6-4675-92FB-4C13C1A55D6B}" destId="{6D0B4939-32AC-4013-BCD2-8F2F79C66C5A}" srcOrd="0" destOrd="0" presId="urn:microsoft.com/office/officeart/2005/8/layout/chevron1"/>
    <dgm:cxn modelId="{6388B2D1-D3F8-4F95-8FF1-9F87E67A557D}" srcId="{417A54FF-805F-4625-88BE-2D8DE75E7DAD}" destId="{63F20E1C-8E3C-4BEF-8E23-C135558BC435}" srcOrd="3" destOrd="0" parTransId="{10AA92D7-F950-4C5A-AD06-F0F3A1ACEF60}" sibTransId="{60885242-DC0C-451F-AB4F-B62204E290A4}"/>
    <dgm:cxn modelId="{4FFEE9DF-AFE1-4EE0-8427-96A6D6F24497}" srcId="{417A54FF-805F-4625-88BE-2D8DE75E7DAD}" destId="{0D184D1A-ACD1-431C-BFD1-E04B50EC0926}" srcOrd="0" destOrd="0" parTransId="{EEBA19E7-73B9-4F88-A86B-1E5B3752A468}" sibTransId="{96CB6D47-2A4A-4038-8632-41E370181092}"/>
    <dgm:cxn modelId="{993413B8-A9B1-48C2-AAB8-61A77DF99ECE}" type="presParOf" srcId="{150B1157-DDFE-40BA-8145-0A33F8727664}" destId="{94DF76EF-B76A-4190-80E6-F2A16C99F5D3}" srcOrd="0" destOrd="0" presId="urn:microsoft.com/office/officeart/2005/8/layout/chevron1"/>
    <dgm:cxn modelId="{7B762730-1E92-4680-BE6D-73319A974FFA}" type="presParOf" srcId="{150B1157-DDFE-40BA-8145-0A33F8727664}" destId="{9A902B1C-CDE2-4637-9BEF-B28766097419}" srcOrd="1" destOrd="0" presId="urn:microsoft.com/office/officeart/2005/8/layout/chevron1"/>
    <dgm:cxn modelId="{D4543A5F-5E20-488E-B296-23235734EBB4}" type="presParOf" srcId="{150B1157-DDFE-40BA-8145-0A33F8727664}" destId="{6D0B4939-32AC-4013-BCD2-8F2F79C66C5A}" srcOrd="2" destOrd="0" presId="urn:microsoft.com/office/officeart/2005/8/layout/chevron1"/>
    <dgm:cxn modelId="{F7A93A19-16F5-42CD-84C4-66E2A078FADC}" type="presParOf" srcId="{150B1157-DDFE-40BA-8145-0A33F8727664}" destId="{D6A2B318-81FB-4664-B332-E06ECCDB5760}" srcOrd="3" destOrd="0" presId="urn:microsoft.com/office/officeart/2005/8/layout/chevron1"/>
    <dgm:cxn modelId="{7234A818-328F-45CE-A027-99C1FFEFB48A}" type="presParOf" srcId="{150B1157-DDFE-40BA-8145-0A33F8727664}" destId="{300B7403-3346-467A-90A1-67248C0CB4A4}" srcOrd="4" destOrd="0" presId="urn:microsoft.com/office/officeart/2005/8/layout/chevron1"/>
    <dgm:cxn modelId="{CC5797AB-CB5C-4761-94C8-8A07F0AFCB4A}" type="presParOf" srcId="{150B1157-DDFE-40BA-8145-0A33F8727664}" destId="{653BBF50-8F67-49EA-84AD-11DD92C986F5}" srcOrd="5" destOrd="0" presId="urn:microsoft.com/office/officeart/2005/8/layout/chevron1"/>
    <dgm:cxn modelId="{B3AC4215-C468-4A52-BA8E-96C740FBD937}" type="presParOf" srcId="{150B1157-DDFE-40BA-8145-0A33F8727664}" destId="{E53EEB1A-6EDD-43C6-9A4B-4E086B197DC4}" srcOrd="6" destOrd="0" presId="urn:microsoft.com/office/officeart/2005/8/layout/chevron1"/>
    <dgm:cxn modelId="{5421D52F-58D7-4166-8BC4-386BD623C6E7}" type="presParOf" srcId="{150B1157-DDFE-40BA-8145-0A33F8727664}" destId="{77AFF40C-2571-4F98-8276-ECE9F6CD3EBE}" srcOrd="7" destOrd="0" presId="urn:microsoft.com/office/officeart/2005/8/layout/chevron1"/>
    <dgm:cxn modelId="{202FF018-C3E5-4343-A3EB-F07B644FBE32}" type="presParOf" srcId="{150B1157-DDFE-40BA-8145-0A33F8727664}" destId="{07645AF7-E4D9-432D-BD56-0B7CF6185DC3}" srcOrd="8" destOrd="0" presId="urn:microsoft.com/office/officeart/2005/8/layout/chevron1"/>
    <dgm:cxn modelId="{9FE0B531-E0D1-4044-878C-F34499792EF0}" type="presParOf" srcId="{150B1157-DDFE-40BA-8145-0A33F8727664}" destId="{79E7AC77-C43E-470A-B394-41C6C6EBA6CC}" srcOrd="9" destOrd="0" presId="urn:microsoft.com/office/officeart/2005/8/layout/chevron1"/>
    <dgm:cxn modelId="{F60FA2B2-5891-4EC0-9609-7CD2252F4B59}" type="presParOf" srcId="{150B1157-DDFE-40BA-8145-0A33F8727664}" destId="{916DAFD3-0B37-4A4F-8B9A-B624406A9756}" srcOrd="10" destOrd="0" presId="urn:microsoft.com/office/officeart/2005/8/layout/chevron1"/>
    <dgm:cxn modelId="{0D393631-D5B6-4973-B2C0-03478913AC18}" type="presParOf" srcId="{150B1157-DDFE-40BA-8145-0A33F8727664}" destId="{0161432F-D5AD-4486-BF65-6C8C65131717}" srcOrd="11" destOrd="0" presId="urn:microsoft.com/office/officeart/2005/8/layout/chevron1"/>
    <dgm:cxn modelId="{EDACDAFC-5349-4E86-999C-C2D25DA63F8E}" type="presParOf" srcId="{150B1157-DDFE-40BA-8145-0A33F8727664}" destId="{8BB494B3-5CE4-408B-AEEF-E6F64752A1CB}" srcOrd="12" destOrd="0" presId="urn:microsoft.com/office/officeart/2005/8/layout/chevron1"/>
    <dgm:cxn modelId="{D2B3FE0E-BAED-451D-921D-56A429DE972A}" type="presParOf" srcId="{150B1157-DDFE-40BA-8145-0A33F8727664}" destId="{6DABC966-3027-4BD2-9DC3-5B2AFE4D5271}" srcOrd="13" destOrd="0" presId="urn:microsoft.com/office/officeart/2005/8/layout/chevron1"/>
    <dgm:cxn modelId="{1B3F3C42-20C8-4B55-8200-3CAE0B76A28A}" type="presParOf" srcId="{150B1157-DDFE-40BA-8145-0A33F8727664}" destId="{F183BB35-6D0B-47B5-9E5D-C19FF9F822D7}" srcOrd="14" destOrd="0" presId="urn:microsoft.com/office/officeart/2005/8/layout/chevron1"/>
    <dgm:cxn modelId="{2EBF82FF-7339-4DE0-84C7-5E7EAF02B110}" type="presParOf" srcId="{150B1157-DDFE-40BA-8145-0A33F8727664}" destId="{7DA46B0D-1B10-48A9-BF94-B0FF7FCE4FDF}" srcOrd="15" destOrd="0" presId="urn:microsoft.com/office/officeart/2005/8/layout/chevron1"/>
    <dgm:cxn modelId="{BC712257-6D55-4C4B-9220-9C316CF0C464}" type="presParOf" srcId="{150B1157-DDFE-40BA-8145-0A33F8727664}" destId="{A6C8CD08-65F2-4D37-A19D-CF2D19E19949}" srcOrd="1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ECC5BAE-ECC7-4287-B55A-18D09EEB515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12A513CB-0385-44B5-A6E1-D3EB64C75D72}">
      <dgm:prSet phldrT="[Texto]" custT="1"/>
      <dgm:spPr/>
      <dgm:t>
        <a:bodyPr/>
        <a:lstStyle/>
        <a:p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2.5 mil millones </a:t>
          </a:r>
          <a:r>
            <a:rPr lang="es-ES" sz="25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endParaRPr lang="es-PE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A36FA6-3878-4850-A73A-DE11C9FCA9FD}" type="parTrans" cxnId="{99C7A09F-8A10-484B-B3CC-3703114E2A5C}">
      <dgm:prSet/>
      <dgm:spPr/>
      <dgm:t>
        <a:bodyPr/>
        <a:lstStyle/>
        <a:p>
          <a:endParaRPr lang="es-PE"/>
        </a:p>
      </dgm:t>
    </dgm:pt>
    <dgm:pt modelId="{3D9C14BE-F2E9-43D2-823F-F2E3D139819F}" type="sibTrans" cxnId="{99C7A09F-8A10-484B-B3CC-3703114E2A5C}">
      <dgm:prSet/>
      <dgm:spPr/>
      <dgm:t>
        <a:bodyPr/>
        <a:lstStyle/>
        <a:p>
          <a:endParaRPr lang="es-PE"/>
        </a:p>
      </dgm:t>
    </dgm:pt>
    <dgm:pt modelId="{B86D17F6-183E-44C9-92D8-6ED22F12D1D9}">
      <dgm:prSet phldrT="[Texto]"/>
      <dgm:spPr/>
      <dgm:t>
        <a:bodyPr/>
        <a:lstStyle/>
        <a:p>
          <a:r>
            <a: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Recursos Medidos e Indicados</a:t>
          </a:r>
          <a:endParaRPr lang="es-PE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DF0B22-7391-4D00-B389-AC6754162D86}" type="parTrans" cxnId="{374221CE-F1EA-4853-849E-53413BDEDD72}">
      <dgm:prSet/>
      <dgm:spPr/>
      <dgm:t>
        <a:bodyPr/>
        <a:lstStyle/>
        <a:p>
          <a:endParaRPr lang="es-PE"/>
        </a:p>
      </dgm:t>
    </dgm:pt>
    <dgm:pt modelId="{D6B7CCF8-4392-4AA0-835B-2B8A131CA1C8}" type="sibTrans" cxnId="{374221CE-F1EA-4853-849E-53413BDEDD72}">
      <dgm:prSet/>
      <dgm:spPr/>
      <dgm:t>
        <a:bodyPr/>
        <a:lstStyle/>
        <a:p>
          <a:endParaRPr lang="es-PE"/>
        </a:p>
      </dgm:t>
    </dgm:pt>
    <dgm:pt modelId="{CB60A577-A29B-480E-A0BA-2ACB1C020AAF}">
      <dgm:prSet phldrT="[Texto]" custT="1"/>
      <dgm:spPr/>
      <dgm:t>
        <a:bodyPr/>
        <a:lstStyle/>
        <a:p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2.3 mil millones </a:t>
          </a:r>
          <a:r>
            <a:rPr lang="es-ES" sz="25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endParaRPr lang="es-PE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CB7549-96A9-47B2-A5E9-150F939F3D0E}" type="parTrans" cxnId="{7297CB2B-BE50-40BC-9CDD-F1C581273BAE}">
      <dgm:prSet/>
      <dgm:spPr/>
      <dgm:t>
        <a:bodyPr/>
        <a:lstStyle/>
        <a:p>
          <a:endParaRPr lang="es-PE"/>
        </a:p>
      </dgm:t>
    </dgm:pt>
    <dgm:pt modelId="{1C587574-2368-4AF4-8DEC-467AA5C9C327}" type="sibTrans" cxnId="{7297CB2B-BE50-40BC-9CDD-F1C581273BAE}">
      <dgm:prSet/>
      <dgm:spPr/>
      <dgm:t>
        <a:bodyPr/>
        <a:lstStyle/>
        <a:p>
          <a:endParaRPr lang="es-PE"/>
        </a:p>
      </dgm:t>
    </dgm:pt>
    <dgm:pt modelId="{CE9C48CD-646E-43E9-A322-904CBE627B45}">
      <dgm:prSet phldrT="[Texto]"/>
      <dgm:spPr/>
      <dgm:t>
        <a:bodyPr/>
        <a:lstStyle/>
        <a:p>
          <a:r>
            <a: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Reservas Probadas y Probables con contenido entre 0.45% a 0.48%</a:t>
          </a:r>
          <a:endParaRPr lang="es-PE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390BBC-5915-43C2-9D68-75F17D16261B}" type="parTrans" cxnId="{A9871A3E-90D1-41AE-B420-CFCD5140F6DE}">
      <dgm:prSet/>
      <dgm:spPr/>
      <dgm:t>
        <a:bodyPr/>
        <a:lstStyle/>
        <a:p>
          <a:endParaRPr lang="es-PE"/>
        </a:p>
      </dgm:t>
    </dgm:pt>
    <dgm:pt modelId="{CFCAA03F-A14C-4ADE-83F5-1337C6405178}" type="sibTrans" cxnId="{A9871A3E-90D1-41AE-B420-CFCD5140F6DE}">
      <dgm:prSet/>
      <dgm:spPr/>
      <dgm:t>
        <a:bodyPr/>
        <a:lstStyle/>
        <a:p>
          <a:endParaRPr lang="es-PE"/>
        </a:p>
      </dgm:t>
    </dgm:pt>
    <dgm:pt modelId="{B0E9FF00-8430-467F-8B00-1B8308A3C986}">
      <dgm:prSet phldrT="[Texto]" custT="1"/>
      <dgm:spPr/>
      <dgm:t>
        <a:bodyPr/>
        <a:lstStyle/>
        <a:p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300,000 </a:t>
          </a:r>
          <a:r>
            <a:rPr lang="es-ES" sz="2500" dirty="0" err="1">
              <a:latin typeface="Arial" panose="020B0604020202020204" pitchFamily="34" charset="0"/>
              <a:cs typeface="Arial" panose="020B0604020202020204" pitchFamily="34" charset="0"/>
            </a:rPr>
            <a:t>tmf</a:t>
          </a:r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/año</a:t>
          </a:r>
          <a:endParaRPr lang="es-PE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4FF378-092C-489C-A870-BF5D143F67BE}" type="parTrans" cxnId="{9A9238AE-3CDE-4B57-A7A2-87A47CE078AE}">
      <dgm:prSet/>
      <dgm:spPr/>
      <dgm:t>
        <a:bodyPr/>
        <a:lstStyle/>
        <a:p>
          <a:endParaRPr lang="es-PE"/>
        </a:p>
      </dgm:t>
    </dgm:pt>
    <dgm:pt modelId="{8ED3545A-1D74-4FD2-8ABC-A47C25717CDD}" type="sibTrans" cxnId="{9A9238AE-3CDE-4B57-A7A2-87A47CE078AE}">
      <dgm:prSet/>
      <dgm:spPr/>
      <dgm:t>
        <a:bodyPr/>
        <a:lstStyle/>
        <a:p>
          <a:endParaRPr lang="es-PE"/>
        </a:p>
      </dgm:t>
    </dgm:pt>
    <dgm:pt modelId="{0D977399-60C6-46EC-9223-98DCE0222E74}">
      <dgm:prSet phldrT="[Texto]" custT="1"/>
      <dgm:spPr/>
      <dgm:t>
        <a:bodyPr/>
        <a:lstStyle/>
        <a:p>
          <a:r>
            <a:rPr lang="es-ES" sz="2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Capacidad de Producción de Cobre</a:t>
          </a:r>
          <a:endParaRPr lang="es-PE" sz="2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5764BD-45A2-4198-8691-F6C8FABE231E}" type="parTrans" cxnId="{C3CF559D-1226-4C4F-B686-23B04245FDD3}">
      <dgm:prSet/>
      <dgm:spPr/>
      <dgm:t>
        <a:bodyPr/>
        <a:lstStyle/>
        <a:p>
          <a:endParaRPr lang="es-PE"/>
        </a:p>
      </dgm:t>
    </dgm:pt>
    <dgm:pt modelId="{1B56F8F5-092B-4B16-A518-13BA466E8A94}" type="sibTrans" cxnId="{C3CF559D-1226-4C4F-B686-23B04245FDD3}">
      <dgm:prSet/>
      <dgm:spPr/>
      <dgm:t>
        <a:bodyPr/>
        <a:lstStyle/>
        <a:p>
          <a:endParaRPr lang="es-PE"/>
        </a:p>
      </dgm:t>
    </dgm:pt>
    <dgm:pt modelId="{3721E7AC-5436-4221-903D-B9E59DFACF65}" type="pres">
      <dgm:prSet presAssocID="{EECC5BAE-ECC7-4287-B55A-18D09EEB515E}" presName="Name0" presStyleCnt="0">
        <dgm:presLayoutVars>
          <dgm:dir/>
          <dgm:animLvl val="lvl"/>
          <dgm:resizeHandles val="exact"/>
        </dgm:presLayoutVars>
      </dgm:prSet>
      <dgm:spPr/>
    </dgm:pt>
    <dgm:pt modelId="{D25CC3D4-BE9B-4119-929E-002E1B7ED970}" type="pres">
      <dgm:prSet presAssocID="{12A513CB-0385-44B5-A6E1-D3EB64C75D72}" presName="linNode" presStyleCnt="0"/>
      <dgm:spPr/>
    </dgm:pt>
    <dgm:pt modelId="{07784567-615D-4EE8-82B6-22163E42F340}" type="pres">
      <dgm:prSet presAssocID="{12A513CB-0385-44B5-A6E1-D3EB64C75D72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A6B20DF5-4DFD-41B5-880C-4591057EE11F}" type="pres">
      <dgm:prSet presAssocID="{12A513CB-0385-44B5-A6E1-D3EB64C75D72}" presName="descendantText" presStyleLbl="alignAccFollowNode1" presStyleIdx="0" presStyleCnt="3">
        <dgm:presLayoutVars>
          <dgm:bulletEnabled val="1"/>
        </dgm:presLayoutVars>
      </dgm:prSet>
      <dgm:spPr/>
    </dgm:pt>
    <dgm:pt modelId="{4E9E3A01-06CA-487E-8D18-83E95FAF8CB3}" type="pres">
      <dgm:prSet presAssocID="{3D9C14BE-F2E9-43D2-823F-F2E3D139819F}" presName="sp" presStyleCnt="0"/>
      <dgm:spPr/>
    </dgm:pt>
    <dgm:pt modelId="{8A663A87-C728-4EA8-9BBC-AAE398CAFE34}" type="pres">
      <dgm:prSet presAssocID="{CB60A577-A29B-480E-A0BA-2ACB1C020AAF}" presName="linNode" presStyleCnt="0"/>
      <dgm:spPr/>
    </dgm:pt>
    <dgm:pt modelId="{DDA8D73E-1495-4463-9B8C-6A24E0DB416F}" type="pres">
      <dgm:prSet presAssocID="{CB60A577-A29B-480E-A0BA-2ACB1C020AAF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16B41A60-8F76-4FE9-83EF-AEBC683693DD}" type="pres">
      <dgm:prSet presAssocID="{CB60A577-A29B-480E-A0BA-2ACB1C020AAF}" presName="descendantText" presStyleLbl="alignAccFollowNode1" presStyleIdx="1" presStyleCnt="3">
        <dgm:presLayoutVars>
          <dgm:bulletEnabled val="1"/>
        </dgm:presLayoutVars>
      </dgm:prSet>
      <dgm:spPr/>
    </dgm:pt>
    <dgm:pt modelId="{BEEA3CB8-02C5-4DAB-8D1E-1B7DCBA1B9C6}" type="pres">
      <dgm:prSet presAssocID="{1C587574-2368-4AF4-8DEC-467AA5C9C327}" presName="sp" presStyleCnt="0"/>
      <dgm:spPr/>
    </dgm:pt>
    <dgm:pt modelId="{6A5C6455-7154-4286-9738-40FC6F0637F7}" type="pres">
      <dgm:prSet presAssocID="{B0E9FF00-8430-467F-8B00-1B8308A3C986}" presName="linNode" presStyleCnt="0"/>
      <dgm:spPr/>
    </dgm:pt>
    <dgm:pt modelId="{B1609A8F-1FA6-4ED2-8BB8-68F110913698}" type="pres">
      <dgm:prSet presAssocID="{B0E9FF00-8430-467F-8B00-1B8308A3C986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49950D09-7814-4298-8DD1-8954E1D4C028}" type="pres">
      <dgm:prSet presAssocID="{B0E9FF00-8430-467F-8B00-1B8308A3C986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7297CB2B-BE50-40BC-9CDD-F1C581273BAE}" srcId="{EECC5BAE-ECC7-4287-B55A-18D09EEB515E}" destId="{CB60A577-A29B-480E-A0BA-2ACB1C020AAF}" srcOrd="1" destOrd="0" parTransId="{FBCB7549-96A9-47B2-A5E9-150F939F3D0E}" sibTransId="{1C587574-2368-4AF4-8DEC-467AA5C9C327}"/>
    <dgm:cxn modelId="{A9871A3E-90D1-41AE-B420-CFCD5140F6DE}" srcId="{CB60A577-A29B-480E-A0BA-2ACB1C020AAF}" destId="{CE9C48CD-646E-43E9-A322-904CBE627B45}" srcOrd="0" destOrd="0" parTransId="{19390BBC-5915-43C2-9D68-75F17D16261B}" sibTransId="{CFCAA03F-A14C-4ADE-83F5-1337C6405178}"/>
    <dgm:cxn modelId="{0965494E-6EA1-45E7-A8E8-049BA06EAB8A}" type="presOf" srcId="{CB60A577-A29B-480E-A0BA-2ACB1C020AAF}" destId="{DDA8D73E-1495-4463-9B8C-6A24E0DB416F}" srcOrd="0" destOrd="0" presId="urn:microsoft.com/office/officeart/2005/8/layout/vList5"/>
    <dgm:cxn modelId="{1977875C-1A47-463D-8A43-0159DD759122}" type="presOf" srcId="{B0E9FF00-8430-467F-8B00-1B8308A3C986}" destId="{B1609A8F-1FA6-4ED2-8BB8-68F110913698}" srcOrd="0" destOrd="0" presId="urn:microsoft.com/office/officeart/2005/8/layout/vList5"/>
    <dgm:cxn modelId="{632B3383-B675-4C4C-B76A-39A481F29A4D}" type="presOf" srcId="{12A513CB-0385-44B5-A6E1-D3EB64C75D72}" destId="{07784567-615D-4EE8-82B6-22163E42F340}" srcOrd="0" destOrd="0" presId="urn:microsoft.com/office/officeart/2005/8/layout/vList5"/>
    <dgm:cxn modelId="{FBD7C49B-47DB-4E92-A7C6-7DC92E6DF242}" type="presOf" srcId="{0D977399-60C6-46EC-9223-98DCE0222E74}" destId="{49950D09-7814-4298-8DD1-8954E1D4C028}" srcOrd="0" destOrd="0" presId="urn:microsoft.com/office/officeart/2005/8/layout/vList5"/>
    <dgm:cxn modelId="{C3CF559D-1226-4C4F-B686-23B04245FDD3}" srcId="{B0E9FF00-8430-467F-8B00-1B8308A3C986}" destId="{0D977399-60C6-46EC-9223-98DCE0222E74}" srcOrd="0" destOrd="0" parTransId="{315764BD-45A2-4198-8691-F6C8FABE231E}" sibTransId="{1B56F8F5-092B-4B16-A518-13BA466E8A94}"/>
    <dgm:cxn modelId="{99C7A09F-8A10-484B-B3CC-3703114E2A5C}" srcId="{EECC5BAE-ECC7-4287-B55A-18D09EEB515E}" destId="{12A513CB-0385-44B5-A6E1-D3EB64C75D72}" srcOrd="0" destOrd="0" parTransId="{68A36FA6-3878-4850-A73A-DE11C9FCA9FD}" sibTransId="{3D9C14BE-F2E9-43D2-823F-F2E3D139819F}"/>
    <dgm:cxn modelId="{D769CEA1-B336-451B-9E4E-5B2389E8D1E3}" type="presOf" srcId="{CE9C48CD-646E-43E9-A322-904CBE627B45}" destId="{16B41A60-8F76-4FE9-83EF-AEBC683693DD}" srcOrd="0" destOrd="0" presId="urn:microsoft.com/office/officeart/2005/8/layout/vList5"/>
    <dgm:cxn modelId="{9A9238AE-3CDE-4B57-A7A2-87A47CE078AE}" srcId="{EECC5BAE-ECC7-4287-B55A-18D09EEB515E}" destId="{B0E9FF00-8430-467F-8B00-1B8308A3C986}" srcOrd="2" destOrd="0" parTransId="{204FF378-092C-489C-A870-BF5D143F67BE}" sibTransId="{8ED3545A-1D74-4FD2-8ABC-A47C25717CDD}"/>
    <dgm:cxn modelId="{58D083C2-5A63-440E-81E0-7E9D508C5399}" type="presOf" srcId="{B86D17F6-183E-44C9-92D8-6ED22F12D1D9}" destId="{A6B20DF5-4DFD-41B5-880C-4591057EE11F}" srcOrd="0" destOrd="0" presId="urn:microsoft.com/office/officeart/2005/8/layout/vList5"/>
    <dgm:cxn modelId="{374221CE-F1EA-4853-849E-53413BDEDD72}" srcId="{12A513CB-0385-44B5-A6E1-D3EB64C75D72}" destId="{B86D17F6-183E-44C9-92D8-6ED22F12D1D9}" srcOrd="0" destOrd="0" parTransId="{0EDF0B22-7391-4D00-B389-AC6754162D86}" sibTransId="{D6B7CCF8-4392-4AA0-835B-2B8A131CA1C8}"/>
    <dgm:cxn modelId="{4AE769FD-120B-474F-8386-D63C75CFC971}" type="presOf" srcId="{EECC5BAE-ECC7-4287-B55A-18D09EEB515E}" destId="{3721E7AC-5436-4221-903D-B9E59DFACF65}" srcOrd="0" destOrd="0" presId="urn:microsoft.com/office/officeart/2005/8/layout/vList5"/>
    <dgm:cxn modelId="{34EB2254-6DF5-41B3-9276-2B9A05CE41F2}" type="presParOf" srcId="{3721E7AC-5436-4221-903D-B9E59DFACF65}" destId="{D25CC3D4-BE9B-4119-929E-002E1B7ED970}" srcOrd="0" destOrd="0" presId="urn:microsoft.com/office/officeart/2005/8/layout/vList5"/>
    <dgm:cxn modelId="{1C1678B3-AF0A-4169-8E9C-20C11EE59AFA}" type="presParOf" srcId="{D25CC3D4-BE9B-4119-929E-002E1B7ED970}" destId="{07784567-615D-4EE8-82B6-22163E42F340}" srcOrd="0" destOrd="0" presId="urn:microsoft.com/office/officeart/2005/8/layout/vList5"/>
    <dgm:cxn modelId="{7E128F29-96F6-40F6-BD28-1E10522A4CB0}" type="presParOf" srcId="{D25CC3D4-BE9B-4119-929E-002E1B7ED970}" destId="{A6B20DF5-4DFD-41B5-880C-4591057EE11F}" srcOrd="1" destOrd="0" presId="urn:microsoft.com/office/officeart/2005/8/layout/vList5"/>
    <dgm:cxn modelId="{AE5321B4-F490-408F-A2E5-E861826D3939}" type="presParOf" srcId="{3721E7AC-5436-4221-903D-B9E59DFACF65}" destId="{4E9E3A01-06CA-487E-8D18-83E95FAF8CB3}" srcOrd="1" destOrd="0" presId="urn:microsoft.com/office/officeart/2005/8/layout/vList5"/>
    <dgm:cxn modelId="{D330F0A5-F692-4C58-A439-0876A086B576}" type="presParOf" srcId="{3721E7AC-5436-4221-903D-B9E59DFACF65}" destId="{8A663A87-C728-4EA8-9BBC-AAE398CAFE34}" srcOrd="2" destOrd="0" presId="urn:microsoft.com/office/officeart/2005/8/layout/vList5"/>
    <dgm:cxn modelId="{0196F29C-5896-4EBC-ABC6-CFC5F27445B5}" type="presParOf" srcId="{8A663A87-C728-4EA8-9BBC-AAE398CAFE34}" destId="{DDA8D73E-1495-4463-9B8C-6A24E0DB416F}" srcOrd="0" destOrd="0" presId="urn:microsoft.com/office/officeart/2005/8/layout/vList5"/>
    <dgm:cxn modelId="{284298C2-5C2B-4B27-A06C-DB6E19353E1C}" type="presParOf" srcId="{8A663A87-C728-4EA8-9BBC-AAE398CAFE34}" destId="{16B41A60-8F76-4FE9-83EF-AEBC683693DD}" srcOrd="1" destOrd="0" presId="urn:microsoft.com/office/officeart/2005/8/layout/vList5"/>
    <dgm:cxn modelId="{DD7BBF4B-AD0B-4E14-8719-239902CAC0A2}" type="presParOf" srcId="{3721E7AC-5436-4221-903D-B9E59DFACF65}" destId="{BEEA3CB8-02C5-4DAB-8D1E-1B7DCBA1B9C6}" srcOrd="3" destOrd="0" presId="urn:microsoft.com/office/officeart/2005/8/layout/vList5"/>
    <dgm:cxn modelId="{51F9608C-F6F3-410E-A9F9-6CBAFD0FC3D7}" type="presParOf" srcId="{3721E7AC-5436-4221-903D-B9E59DFACF65}" destId="{6A5C6455-7154-4286-9738-40FC6F0637F7}" srcOrd="4" destOrd="0" presId="urn:microsoft.com/office/officeart/2005/8/layout/vList5"/>
    <dgm:cxn modelId="{A40FD117-5BB9-4BBF-8D36-D42680B857F6}" type="presParOf" srcId="{6A5C6455-7154-4286-9738-40FC6F0637F7}" destId="{B1609A8F-1FA6-4ED2-8BB8-68F110913698}" srcOrd="0" destOrd="0" presId="urn:microsoft.com/office/officeart/2005/8/layout/vList5"/>
    <dgm:cxn modelId="{598002B0-95AD-40F0-A06A-BC7DBA563CAD}" type="presParOf" srcId="{6A5C6455-7154-4286-9738-40FC6F0637F7}" destId="{49950D09-7814-4298-8DD1-8954E1D4C02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ECC5BAE-ECC7-4287-B55A-18D09EEB515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12A513CB-0385-44B5-A6E1-D3EB64C75D72}">
      <dgm:prSet phldrT="[Texto]" custT="1"/>
      <dgm:spPr/>
      <dgm:t>
        <a:bodyPr/>
        <a:lstStyle/>
        <a:p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US$ 4.8 mil millones</a:t>
          </a:r>
          <a:endParaRPr lang="es-PE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A36FA6-3878-4850-A73A-DE11C9FCA9FD}" type="parTrans" cxnId="{99C7A09F-8A10-484B-B3CC-3703114E2A5C}">
      <dgm:prSet/>
      <dgm:spPr/>
      <dgm:t>
        <a:bodyPr/>
        <a:lstStyle/>
        <a:p>
          <a:endParaRPr lang="es-PE"/>
        </a:p>
      </dgm:t>
    </dgm:pt>
    <dgm:pt modelId="{3D9C14BE-F2E9-43D2-823F-F2E3D139819F}" type="sibTrans" cxnId="{99C7A09F-8A10-484B-B3CC-3703114E2A5C}">
      <dgm:prSet/>
      <dgm:spPr/>
      <dgm:t>
        <a:bodyPr/>
        <a:lstStyle/>
        <a:p>
          <a:endParaRPr lang="es-PE"/>
        </a:p>
      </dgm:t>
    </dgm:pt>
    <dgm:pt modelId="{B86D17F6-183E-44C9-92D8-6ED22F12D1D9}">
      <dgm:prSet phldrT="[Texto]"/>
      <dgm:spPr/>
      <dgm:t>
        <a:bodyPr/>
        <a:lstStyle/>
        <a:p>
          <a:r>
            <a: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Inversión total (construcción de planta, infraestructura y otros gastos)</a:t>
          </a:r>
          <a:endParaRPr lang="es-PE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DF0B22-7391-4D00-B389-AC6754162D86}" type="parTrans" cxnId="{374221CE-F1EA-4853-849E-53413BDEDD72}">
      <dgm:prSet/>
      <dgm:spPr/>
      <dgm:t>
        <a:bodyPr/>
        <a:lstStyle/>
        <a:p>
          <a:endParaRPr lang="es-PE"/>
        </a:p>
      </dgm:t>
    </dgm:pt>
    <dgm:pt modelId="{D6B7CCF8-4392-4AA0-835B-2B8A131CA1C8}" type="sibTrans" cxnId="{374221CE-F1EA-4853-849E-53413BDEDD72}">
      <dgm:prSet/>
      <dgm:spPr/>
      <dgm:t>
        <a:bodyPr/>
        <a:lstStyle/>
        <a:p>
          <a:endParaRPr lang="es-PE"/>
        </a:p>
      </dgm:t>
    </dgm:pt>
    <dgm:pt modelId="{CB60A577-A29B-480E-A0BA-2ACB1C020AAF}">
      <dgm:prSet phldrT="[Texto]" custT="1"/>
      <dgm:spPr/>
      <dgm:t>
        <a:bodyPr/>
        <a:lstStyle/>
        <a:p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1.50 a 2.00 US$/libra</a:t>
          </a:r>
          <a:endParaRPr lang="es-PE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CB7549-96A9-47B2-A5E9-150F939F3D0E}" type="parTrans" cxnId="{7297CB2B-BE50-40BC-9CDD-F1C581273BAE}">
      <dgm:prSet/>
      <dgm:spPr/>
      <dgm:t>
        <a:bodyPr/>
        <a:lstStyle/>
        <a:p>
          <a:endParaRPr lang="es-PE"/>
        </a:p>
      </dgm:t>
    </dgm:pt>
    <dgm:pt modelId="{1C587574-2368-4AF4-8DEC-467AA5C9C327}" type="sibTrans" cxnId="{7297CB2B-BE50-40BC-9CDD-F1C581273BAE}">
      <dgm:prSet/>
      <dgm:spPr/>
      <dgm:t>
        <a:bodyPr/>
        <a:lstStyle/>
        <a:p>
          <a:endParaRPr lang="es-PE"/>
        </a:p>
      </dgm:t>
    </dgm:pt>
    <dgm:pt modelId="{CE9C48CD-646E-43E9-A322-904CBE627B45}">
      <dgm:prSet phldrT="[Texto]"/>
      <dgm:spPr/>
      <dgm:t>
        <a:bodyPr/>
        <a:lstStyle/>
        <a:p>
          <a:r>
            <a: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Costo de Producción</a:t>
          </a:r>
          <a:endParaRPr lang="es-PE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390BBC-5915-43C2-9D68-75F17D16261B}" type="parTrans" cxnId="{A9871A3E-90D1-41AE-B420-CFCD5140F6DE}">
      <dgm:prSet/>
      <dgm:spPr/>
      <dgm:t>
        <a:bodyPr/>
        <a:lstStyle/>
        <a:p>
          <a:endParaRPr lang="es-PE"/>
        </a:p>
      </dgm:t>
    </dgm:pt>
    <dgm:pt modelId="{CFCAA03F-A14C-4ADE-83F5-1337C6405178}" type="sibTrans" cxnId="{A9871A3E-90D1-41AE-B420-CFCD5140F6DE}">
      <dgm:prSet/>
      <dgm:spPr/>
      <dgm:t>
        <a:bodyPr/>
        <a:lstStyle/>
        <a:p>
          <a:endParaRPr lang="es-PE"/>
        </a:p>
      </dgm:t>
    </dgm:pt>
    <dgm:pt modelId="{B0E9FF00-8430-467F-8B00-1B8308A3C986}">
      <dgm:prSet phldrT="[Texto]" custT="1"/>
      <dgm:spPr/>
      <dgm:t>
        <a:bodyPr/>
        <a:lstStyle/>
        <a:p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117,000 </a:t>
          </a:r>
          <a:r>
            <a:rPr lang="es-ES" sz="25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/día</a:t>
          </a:r>
          <a:endParaRPr lang="es-PE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4FF378-092C-489C-A870-BF5D143F67BE}" type="parTrans" cxnId="{9A9238AE-3CDE-4B57-A7A2-87A47CE078AE}">
      <dgm:prSet/>
      <dgm:spPr/>
      <dgm:t>
        <a:bodyPr/>
        <a:lstStyle/>
        <a:p>
          <a:endParaRPr lang="es-PE"/>
        </a:p>
      </dgm:t>
    </dgm:pt>
    <dgm:pt modelId="{8ED3545A-1D74-4FD2-8ABC-A47C25717CDD}" type="sibTrans" cxnId="{9A9238AE-3CDE-4B57-A7A2-87A47CE078AE}">
      <dgm:prSet/>
      <dgm:spPr/>
      <dgm:t>
        <a:bodyPr/>
        <a:lstStyle/>
        <a:p>
          <a:endParaRPr lang="es-PE"/>
        </a:p>
      </dgm:t>
    </dgm:pt>
    <dgm:pt modelId="{0D977399-60C6-46EC-9223-98DCE0222E74}">
      <dgm:prSet phldrT="[Texto]" custT="1"/>
      <dgm:spPr/>
      <dgm:t>
        <a:bodyPr/>
        <a:lstStyle/>
        <a:p>
          <a:r>
            <a:rPr lang="es-ES" sz="2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Capacidad de Tratamiento</a:t>
          </a:r>
          <a:endParaRPr lang="es-PE" sz="2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5764BD-45A2-4198-8691-F6C8FABE231E}" type="parTrans" cxnId="{C3CF559D-1226-4C4F-B686-23B04245FDD3}">
      <dgm:prSet/>
      <dgm:spPr/>
      <dgm:t>
        <a:bodyPr/>
        <a:lstStyle/>
        <a:p>
          <a:endParaRPr lang="es-PE"/>
        </a:p>
      </dgm:t>
    </dgm:pt>
    <dgm:pt modelId="{1B56F8F5-092B-4B16-A518-13BA466E8A94}" type="sibTrans" cxnId="{C3CF559D-1226-4C4F-B686-23B04245FDD3}">
      <dgm:prSet/>
      <dgm:spPr/>
      <dgm:t>
        <a:bodyPr/>
        <a:lstStyle/>
        <a:p>
          <a:endParaRPr lang="es-PE"/>
        </a:p>
      </dgm:t>
    </dgm:pt>
    <dgm:pt modelId="{3721E7AC-5436-4221-903D-B9E59DFACF65}" type="pres">
      <dgm:prSet presAssocID="{EECC5BAE-ECC7-4287-B55A-18D09EEB515E}" presName="Name0" presStyleCnt="0">
        <dgm:presLayoutVars>
          <dgm:dir/>
          <dgm:animLvl val="lvl"/>
          <dgm:resizeHandles val="exact"/>
        </dgm:presLayoutVars>
      </dgm:prSet>
      <dgm:spPr/>
    </dgm:pt>
    <dgm:pt modelId="{D25CC3D4-BE9B-4119-929E-002E1B7ED970}" type="pres">
      <dgm:prSet presAssocID="{12A513CB-0385-44B5-A6E1-D3EB64C75D72}" presName="linNode" presStyleCnt="0"/>
      <dgm:spPr/>
    </dgm:pt>
    <dgm:pt modelId="{07784567-615D-4EE8-82B6-22163E42F340}" type="pres">
      <dgm:prSet presAssocID="{12A513CB-0385-44B5-A6E1-D3EB64C75D72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A6B20DF5-4DFD-41B5-880C-4591057EE11F}" type="pres">
      <dgm:prSet presAssocID="{12A513CB-0385-44B5-A6E1-D3EB64C75D72}" presName="descendantText" presStyleLbl="alignAccFollowNode1" presStyleIdx="0" presStyleCnt="3">
        <dgm:presLayoutVars>
          <dgm:bulletEnabled val="1"/>
        </dgm:presLayoutVars>
      </dgm:prSet>
      <dgm:spPr/>
    </dgm:pt>
    <dgm:pt modelId="{4E9E3A01-06CA-487E-8D18-83E95FAF8CB3}" type="pres">
      <dgm:prSet presAssocID="{3D9C14BE-F2E9-43D2-823F-F2E3D139819F}" presName="sp" presStyleCnt="0"/>
      <dgm:spPr/>
    </dgm:pt>
    <dgm:pt modelId="{8A663A87-C728-4EA8-9BBC-AAE398CAFE34}" type="pres">
      <dgm:prSet presAssocID="{CB60A577-A29B-480E-A0BA-2ACB1C020AAF}" presName="linNode" presStyleCnt="0"/>
      <dgm:spPr/>
    </dgm:pt>
    <dgm:pt modelId="{DDA8D73E-1495-4463-9B8C-6A24E0DB416F}" type="pres">
      <dgm:prSet presAssocID="{CB60A577-A29B-480E-A0BA-2ACB1C020AAF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16B41A60-8F76-4FE9-83EF-AEBC683693DD}" type="pres">
      <dgm:prSet presAssocID="{CB60A577-A29B-480E-A0BA-2ACB1C020AAF}" presName="descendantText" presStyleLbl="alignAccFollowNode1" presStyleIdx="1" presStyleCnt="3">
        <dgm:presLayoutVars>
          <dgm:bulletEnabled val="1"/>
        </dgm:presLayoutVars>
      </dgm:prSet>
      <dgm:spPr/>
    </dgm:pt>
    <dgm:pt modelId="{BEEA3CB8-02C5-4DAB-8D1E-1B7DCBA1B9C6}" type="pres">
      <dgm:prSet presAssocID="{1C587574-2368-4AF4-8DEC-467AA5C9C327}" presName="sp" presStyleCnt="0"/>
      <dgm:spPr/>
    </dgm:pt>
    <dgm:pt modelId="{6A5C6455-7154-4286-9738-40FC6F0637F7}" type="pres">
      <dgm:prSet presAssocID="{B0E9FF00-8430-467F-8B00-1B8308A3C986}" presName="linNode" presStyleCnt="0"/>
      <dgm:spPr/>
    </dgm:pt>
    <dgm:pt modelId="{B1609A8F-1FA6-4ED2-8BB8-68F110913698}" type="pres">
      <dgm:prSet presAssocID="{B0E9FF00-8430-467F-8B00-1B8308A3C986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49950D09-7814-4298-8DD1-8954E1D4C028}" type="pres">
      <dgm:prSet presAssocID="{B0E9FF00-8430-467F-8B00-1B8308A3C986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7297CB2B-BE50-40BC-9CDD-F1C581273BAE}" srcId="{EECC5BAE-ECC7-4287-B55A-18D09EEB515E}" destId="{CB60A577-A29B-480E-A0BA-2ACB1C020AAF}" srcOrd="1" destOrd="0" parTransId="{FBCB7549-96A9-47B2-A5E9-150F939F3D0E}" sibTransId="{1C587574-2368-4AF4-8DEC-467AA5C9C327}"/>
    <dgm:cxn modelId="{A9871A3E-90D1-41AE-B420-CFCD5140F6DE}" srcId="{CB60A577-A29B-480E-A0BA-2ACB1C020AAF}" destId="{CE9C48CD-646E-43E9-A322-904CBE627B45}" srcOrd="0" destOrd="0" parTransId="{19390BBC-5915-43C2-9D68-75F17D16261B}" sibTransId="{CFCAA03F-A14C-4ADE-83F5-1337C6405178}"/>
    <dgm:cxn modelId="{0965494E-6EA1-45E7-A8E8-049BA06EAB8A}" type="presOf" srcId="{CB60A577-A29B-480E-A0BA-2ACB1C020AAF}" destId="{DDA8D73E-1495-4463-9B8C-6A24E0DB416F}" srcOrd="0" destOrd="0" presId="urn:microsoft.com/office/officeart/2005/8/layout/vList5"/>
    <dgm:cxn modelId="{1977875C-1A47-463D-8A43-0159DD759122}" type="presOf" srcId="{B0E9FF00-8430-467F-8B00-1B8308A3C986}" destId="{B1609A8F-1FA6-4ED2-8BB8-68F110913698}" srcOrd="0" destOrd="0" presId="urn:microsoft.com/office/officeart/2005/8/layout/vList5"/>
    <dgm:cxn modelId="{632B3383-B675-4C4C-B76A-39A481F29A4D}" type="presOf" srcId="{12A513CB-0385-44B5-A6E1-D3EB64C75D72}" destId="{07784567-615D-4EE8-82B6-22163E42F340}" srcOrd="0" destOrd="0" presId="urn:microsoft.com/office/officeart/2005/8/layout/vList5"/>
    <dgm:cxn modelId="{FBD7C49B-47DB-4E92-A7C6-7DC92E6DF242}" type="presOf" srcId="{0D977399-60C6-46EC-9223-98DCE0222E74}" destId="{49950D09-7814-4298-8DD1-8954E1D4C028}" srcOrd="0" destOrd="0" presId="urn:microsoft.com/office/officeart/2005/8/layout/vList5"/>
    <dgm:cxn modelId="{C3CF559D-1226-4C4F-B686-23B04245FDD3}" srcId="{B0E9FF00-8430-467F-8B00-1B8308A3C986}" destId="{0D977399-60C6-46EC-9223-98DCE0222E74}" srcOrd="0" destOrd="0" parTransId="{315764BD-45A2-4198-8691-F6C8FABE231E}" sibTransId="{1B56F8F5-092B-4B16-A518-13BA466E8A94}"/>
    <dgm:cxn modelId="{99C7A09F-8A10-484B-B3CC-3703114E2A5C}" srcId="{EECC5BAE-ECC7-4287-B55A-18D09EEB515E}" destId="{12A513CB-0385-44B5-A6E1-D3EB64C75D72}" srcOrd="0" destOrd="0" parTransId="{68A36FA6-3878-4850-A73A-DE11C9FCA9FD}" sibTransId="{3D9C14BE-F2E9-43D2-823F-F2E3D139819F}"/>
    <dgm:cxn modelId="{D769CEA1-B336-451B-9E4E-5B2389E8D1E3}" type="presOf" srcId="{CE9C48CD-646E-43E9-A322-904CBE627B45}" destId="{16B41A60-8F76-4FE9-83EF-AEBC683693DD}" srcOrd="0" destOrd="0" presId="urn:microsoft.com/office/officeart/2005/8/layout/vList5"/>
    <dgm:cxn modelId="{9A9238AE-3CDE-4B57-A7A2-87A47CE078AE}" srcId="{EECC5BAE-ECC7-4287-B55A-18D09EEB515E}" destId="{B0E9FF00-8430-467F-8B00-1B8308A3C986}" srcOrd="2" destOrd="0" parTransId="{204FF378-092C-489C-A870-BF5D143F67BE}" sibTransId="{8ED3545A-1D74-4FD2-8ABC-A47C25717CDD}"/>
    <dgm:cxn modelId="{58D083C2-5A63-440E-81E0-7E9D508C5399}" type="presOf" srcId="{B86D17F6-183E-44C9-92D8-6ED22F12D1D9}" destId="{A6B20DF5-4DFD-41B5-880C-4591057EE11F}" srcOrd="0" destOrd="0" presId="urn:microsoft.com/office/officeart/2005/8/layout/vList5"/>
    <dgm:cxn modelId="{374221CE-F1EA-4853-849E-53413BDEDD72}" srcId="{12A513CB-0385-44B5-A6E1-D3EB64C75D72}" destId="{B86D17F6-183E-44C9-92D8-6ED22F12D1D9}" srcOrd="0" destOrd="0" parTransId="{0EDF0B22-7391-4D00-B389-AC6754162D86}" sibTransId="{D6B7CCF8-4392-4AA0-835B-2B8A131CA1C8}"/>
    <dgm:cxn modelId="{4AE769FD-120B-474F-8386-D63C75CFC971}" type="presOf" srcId="{EECC5BAE-ECC7-4287-B55A-18D09EEB515E}" destId="{3721E7AC-5436-4221-903D-B9E59DFACF65}" srcOrd="0" destOrd="0" presId="urn:microsoft.com/office/officeart/2005/8/layout/vList5"/>
    <dgm:cxn modelId="{34EB2254-6DF5-41B3-9276-2B9A05CE41F2}" type="presParOf" srcId="{3721E7AC-5436-4221-903D-B9E59DFACF65}" destId="{D25CC3D4-BE9B-4119-929E-002E1B7ED970}" srcOrd="0" destOrd="0" presId="urn:microsoft.com/office/officeart/2005/8/layout/vList5"/>
    <dgm:cxn modelId="{1C1678B3-AF0A-4169-8E9C-20C11EE59AFA}" type="presParOf" srcId="{D25CC3D4-BE9B-4119-929E-002E1B7ED970}" destId="{07784567-615D-4EE8-82B6-22163E42F340}" srcOrd="0" destOrd="0" presId="urn:microsoft.com/office/officeart/2005/8/layout/vList5"/>
    <dgm:cxn modelId="{7E128F29-96F6-40F6-BD28-1E10522A4CB0}" type="presParOf" srcId="{D25CC3D4-BE9B-4119-929E-002E1B7ED970}" destId="{A6B20DF5-4DFD-41B5-880C-4591057EE11F}" srcOrd="1" destOrd="0" presId="urn:microsoft.com/office/officeart/2005/8/layout/vList5"/>
    <dgm:cxn modelId="{AE5321B4-F490-408F-A2E5-E861826D3939}" type="presParOf" srcId="{3721E7AC-5436-4221-903D-B9E59DFACF65}" destId="{4E9E3A01-06CA-487E-8D18-83E95FAF8CB3}" srcOrd="1" destOrd="0" presId="urn:microsoft.com/office/officeart/2005/8/layout/vList5"/>
    <dgm:cxn modelId="{D330F0A5-F692-4C58-A439-0876A086B576}" type="presParOf" srcId="{3721E7AC-5436-4221-903D-B9E59DFACF65}" destId="{8A663A87-C728-4EA8-9BBC-AAE398CAFE34}" srcOrd="2" destOrd="0" presId="urn:microsoft.com/office/officeart/2005/8/layout/vList5"/>
    <dgm:cxn modelId="{0196F29C-5896-4EBC-ABC6-CFC5F27445B5}" type="presParOf" srcId="{8A663A87-C728-4EA8-9BBC-AAE398CAFE34}" destId="{DDA8D73E-1495-4463-9B8C-6A24E0DB416F}" srcOrd="0" destOrd="0" presId="urn:microsoft.com/office/officeart/2005/8/layout/vList5"/>
    <dgm:cxn modelId="{284298C2-5C2B-4B27-A06C-DB6E19353E1C}" type="presParOf" srcId="{8A663A87-C728-4EA8-9BBC-AAE398CAFE34}" destId="{16B41A60-8F76-4FE9-83EF-AEBC683693DD}" srcOrd="1" destOrd="0" presId="urn:microsoft.com/office/officeart/2005/8/layout/vList5"/>
    <dgm:cxn modelId="{DD7BBF4B-AD0B-4E14-8719-239902CAC0A2}" type="presParOf" srcId="{3721E7AC-5436-4221-903D-B9E59DFACF65}" destId="{BEEA3CB8-02C5-4DAB-8D1E-1B7DCBA1B9C6}" srcOrd="3" destOrd="0" presId="urn:microsoft.com/office/officeart/2005/8/layout/vList5"/>
    <dgm:cxn modelId="{51F9608C-F6F3-410E-A9F9-6CBAFD0FC3D7}" type="presParOf" srcId="{3721E7AC-5436-4221-903D-B9E59DFACF65}" destId="{6A5C6455-7154-4286-9738-40FC6F0637F7}" srcOrd="4" destOrd="0" presId="urn:microsoft.com/office/officeart/2005/8/layout/vList5"/>
    <dgm:cxn modelId="{A40FD117-5BB9-4BBF-8D36-D42680B857F6}" type="presParOf" srcId="{6A5C6455-7154-4286-9738-40FC6F0637F7}" destId="{B1609A8F-1FA6-4ED2-8BB8-68F110913698}" srcOrd="0" destOrd="0" presId="urn:microsoft.com/office/officeart/2005/8/layout/vList5"/>
    <dgm:cxn modelId="{598002B0-95AD-40F0-A06A-BC7DBA563CAD}" type="presParOf" srcId="{6A5C6455-7154-4286-9738-40FC6F0637F7}" destId="{49950D09-7814-4298-8DD1-8954E1D4C02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17A54FF-805F-4625-88BE-2D8DE75E7DA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A5268029-F8B6-4675-92FB-4C13C1A55D6B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1976</a:t>
          </a:r>
        </a:p>
      </dgm:t>
    </dgm:pt>
    <dgm:pt modelId="{573C35C2-BF92-4759-B477-2164283F2C7F}" type="parTrans" cxnId="{E9A5664B-95E8-4FFD-8303-9506D6810241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E3B019-07DF-400D-A316-877B279809FA}" type="sibTrans" cxnId="{E9A5664B-95E8-4FFD-8303-9506D6810241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3FA738-134B-4B8E-857E-540F72A2D9B0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1994</a:t>
          </a:r>
        </a:p>
      </dgm:t>
    </dgm:pt>
    <dgm:pt modelId="{323EA030-4997-4C14-B205-696ECD9F8BAF}" type="parTrans" cxnId="{D813547A-3576-4FD3-86E0-1DC421264098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3A8C42-51D7-4256-9496-85EFD9B8E478}" type="sibTrans" cxnId="{D813547A-3576-4FD3-86E0-1DC421264098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F20E1C-8E3C-4BEF-8E23-C135558BC435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2003</a:t>
          </a:r>
          <a:endParaRPr lang="es-PE" sz="1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AA92D7-F950-4C5A-AD06-F0F3A1ACEF60}" type="parTrans" cxnId="{6388B2D1-D3F8-4F95-8FF1-9F87E67A557D}">
      <dgm:prSet/>
      <dgm:spPr/>
      <dgm:t>
        <a:bodyPr/>
        <a:lstStyle/>
        <a:p>
          <a:endParaRPr lang="es-PE"/>
        </a:p>
      </dgm:t>
    </dgm:pt>
    <dgm:pt modelId="{60885242-DC0C-451F-AB4F-B62204E290A4}" type="sibTrans" cxnId="{6388B2D1-D3F8-4F95-8FF1-9F87E67A557D}">
      <dgm:prSet/>
      <dgm:spPr/>
      <dgm:t>
        <a:bodyPr/>
        <a:lstStyle/>
        <a:p>
          <a:endParaRPr lang="es-PE"/>
        </a:p>
      </dgm:t>
    </dgm:pt>
    <dgm:pt modelId="{C933EDD1-706E-4C74-84CA-2575CE554B96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2004-2008</a:t>
          </a:r>
          <a:endParaRPr lang="es-PE"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3AD24B-E2FD-40DC-861E-5C4D923D7994}" type="parTrans" cxnId="{D4CE0718-C8EC-48C0-90C6-02000F9C1AD0}">
      <dgm:prSet/>
      <dgm:spPr/>
      <dgm:t>
        <a:bodyPr/>
        <a:lstStyle/>
        <a:p>
          <a:endParaRPr lang="es-PE"/>
        </a:p>
      </dgm:t>
    </dgm:pt>
    <dgm:pt modelId="{68F90E21-6D82-4986-A1A0-1AAC47EAB458}" type="sibTrans" cxnId="{D4CE0718-C8EC-48C0-90C6-02000F9C1AD0}">
      <dgm:prSet/>
      <dgm:spPr/>
      <dgm:t>
        <a:bodyPr/>
        <a:lstStyle/>
        <a:p>
          <a:endParaRPr lang="es-PE"/>
        </a:p>
      </dgm:t>
    </dgm:pt>
    <dgm:pt modelId="{E7019E53-B64E-42A2-A3BA-9ED33FED9013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2010</a:t>
          </a:r>
          <a:endParaRPr lang="es-PE" sz="1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3219CF-8167-4A24-8795-BDC54C530889}" type="parTrans" cxnId="{E39D3D43-FAD4-4D1B-B406-9B71C0E91E5F}">
      <dgm:prSet/>
      <dgm:spPr/>
      <dgm:t>
        <a:bodyPr/>
        <a:lstStyle/>
        <a:p>
          <a:endParaRPr lang="es-PE"/>
        </a:p>
      </dgm:t>
    </dgm:pt>
    <dgm:pt modelId="{D59AFD0A-3DBC-4B43-B0E2-1893CBB54D42}" type="sibTrans" cxnId="{E39D3D43-FAD4-4D1B-B406-9B71C0E91E5F}">
      <dgm:prSet/>
      <dgm:spPr/>
      <dgm:t>
        <a:bodyPr/>
        <a:lstStyle/>
        <a:p>
          <a:endParaRPr lang="es-PE"/>
        </a:p>
      </dgm:t>
    </dgm:pt>
    <dgm:pt modelId="{00C42EB9-F90C-4864-A07E-5F1EE7F8A618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2013</a:t>
          </a:r>
          <a:endParaRPr lang="es-PE" sz="1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28D538-27A9-4115-8A88-1591076B3707}" type="parTrans" cxnId="{8FC6237A-DD49-4E69-84EE-B806B9CFB723}">
      <dgm:prSet/>
      <dgm:spPr/>
      <dgm:t>
        <a:bodyPr/>
        <a:lstStyle/>
        <a:p>
          <a:endParaRPr lang="es-PE"/>
        </a:p>
      </dgm:t>
    </dgm:pt>
    <dgm:pt modelId="{F4653648-CB17-4202-8874-020E6121DF78}" type="sibTrans" cxnId="{8FC6237A-DD49-4E69-84EE-B806B9CFB723}">
      <dgm:prSet/>
      <dgm:spPr/>
      <dgm:t>
        <a:bodyPr/>
        <a:lstStyle/>
        <a:p>
          <a:endParaRPr lang="es-PE"/>
        </a:p>
      </dgm:t>
    </dgm:pt>
    <dgm:pt modelId="{404D596E-ED56-4C76-8AFE-316DB45FDC88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2014-2016</a:t>
          </a:r>
          <a:endParaRPr lang="es-PE"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74F2B0-3107-4D4B-A669-F457596C98B7}" type="parTrans" cxnId="{089AC903-B87C-4E07-B46E-9911A2770471}">
      <dgm:prSet/>
      <dgm:spPr/>
      <dgm:t>
        <a:bodyPr/>
        <a:lstStyle/>
        <a:p>
          <a:endParaRPr lang="es-PE"/>
        </a:p>
      </dgm:t>
    </dgm:pt>
    <dgm:pt modelId="{8747B674-71E0-4C55-AB8F-3075F2ADEC81}" type="sibTrans" cxnId="{089AC903-B87C-4E07-B46E-9911A2770471}">
      <dgm:prSet/>
      <dgm:spPr/>
      <dgm:t>
        <a:bodyPr/>
        <a:lstStyle/>
        <a:p>
          <a:endParaRPr lang="es-PE"/>
        </a:p>
      </dgm:t>
    </dgm:pt>
    <dgm:pt modelId="{ECC04B45-01E3-47F5-B8DC-A34609046636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2020</a:t>
          </a:r>
          <a:endParaRPr lang="es-PE"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936A33-D2F0-494B-AE36-EC0F04BDAAF2}" type="parTrans" cxnId="{3F51D37A-7424-4AEB-B313-BD561FA4184A}">
      <dgm:prSet/>
      <dgm:spPr/>
      <dgm:t>
        <a:bodyPr/>
        <a:lstStyle/>
        <a:p>
          <a:endParaRPr lang="es-PE"/>
        </a:p>
      </dgm:t>
    </dgm:pt>
    <dgm:pt modelId="{E6802626-F9A3-46F1-A93A-A13BD15816D6}" type="sibTrans" cxnId="{3F51D37A-7424-4AEB-B313-BD561FA4184A}">
      <dgm:prSet/>
      <dgm:spPr/>
      <dgm:t>
        <a:bodyPr/>
        <a:lstStyle/>
        <a:p>
          <a:endParaRPr lang="es-PE"/>
        </a:p>
      </dgm:t>
    </dgm:pt>
    <dgm:pt modelId="{ED7ADE18-3B9E-40B6-B377-93426F8AD07B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Década 1970</a:t>
          </a:r>
        </a:p>
      </dgm:t>
    </dgm:pt>
    <dgm:pt modelId="{3DE0E8B0-A20F-436A-90E3-CE60CDA17DEB}" type="parTrans" cxnId="{C89E6AE7-F542-4E73-957A-38D377AB9406}">
      <dgm:prSet/>
      <dgm:spPr/>
      <dgm:t>
        <a:bodyPr/>
        <a:lstStyle/>
        <a:p>
          <a:endParaRPr lang="es-PE"/>
        </a:p>
      </dgm:t>
    </dgm:pt>
    <dgm:pt modelId="{A00BF14F-71DA-4561-8A49-F2E8202E2883}" type="sibTrans" cxnId="{C89E6AE7-F542-4E73-957A-38D377AB9406}">
      <dgm:prSet/>
      <dgm:spPr/>
      <dgm:t>
        <a:bodyPr/>
        <a:lstStyle/>
        <a:p>
          <a:endParaRPr lang="es-PE"/>
        </a:p>
      </dgm:t>
    </dgm:pt>
    <dgm:pt modelId="{150B1157-DDFE-40BA-8145-0A33F8727664}" type="pres">
      <dgm:prSet presAssocID="{417A54FF-805F-4625-88BE-2D8DE75E7DAD}" presName="Name0" presStyleCnt="0">
        <dgm:presLayoutVars>
          <dgm:dir/>
          <dgm:animLvl val="lvl"/>
          <dgm:resizeHandles val="exact"/>
        </dgm:presLayoutVars>
      </dgm:prSet>
      <dgm:spPr/>
    </dgm:pt>
    <dgm:pt modelId="{6D0B4939-32AC-4013-BCD2-8F2F79C66C5A}" type="pres">
      <dgm:prSet presAssocID="{A5268029-F8B6-4675-92FB-4C13C1A55D6B}" presName="parTxOnly" presStyleLbl="node1" presStyleIdx="0" presStyleCnt="9" custScaleX="12227" custScaleY="12561" custLinFactX="-13423" custLinFactNeighborX="-100000" custLinFactNeighborY="396">
        <dgm:presLayoutVars>
          <dgm:chMax val="0"/>
          <dgm:chPref val="0"/>
          <dgm:bulletEnabled val="1"/>
        </dgm:presLayoutVars>
      </dgm:prSet>
      <dgm:spPr/>
    </dgm:pt>
    <dgm:pt modelId="{D6A2B318-81FB-4664-B332-E06ECCDB5760}" type="pres">
      <dgm:prSet presAssocID="{3EE3B019-07DF-400D-A316-877B279809FA}" presName="parTxOnlySpace" presStyleCnt="0"/>
      <dgm:spPr/>
    </dgm:pt>
    <dgm:pt modelId="{132A7712-22D0-4AF9-AC80-F3B8F8AEFA5C}" type="pres">
      <dgm:prSet presAssocID="{ED7ADE18-3B9E-40B6-B377-93426F8AD07B}" presName="parTxOnly" presStyleLbl="node1" presStyleIdx="1" presStyleCnt="9" custScaleX="12227" custScaleY="12561" custLinFactX="-25775" custLinFactNeighborX="-100000" custLinFactNeighborY="414">
        <dgm:presLayoutVars>
          <dgm:chMax val="0"/>
          <dgm:chPref val="0"/>
          <dgm:bulletEnabled val="1"/>
        </dgm:presLayoutVars>
      </dgm:prSet>
      <dgm:spPr/>
    </dgm:pt>
    <dgm:pt modelId="{334C17F1-02DB-41C6-8EB7-CDEB380784D7}" type="pres">
      <dgm:prSet presAssocID="{A00BF14F-71DA-4561-8A49-F2E8202E2883}" presName="parTxOnlySpace" presStyleCnt="0"/>
      <dgm:spPr/>
    </dgm:pt>
    <dgm:pt modelId="{300B7403-3346-467A-90A1-67248C0CB4A4}" type="pres">
      <dgm:prSet presAssocID="{CD3FA738-134B-4B8E-857E-540F72A2D9B0}" presName="parTxOnly" presStyleLbl="node1" presStyleIdx="2" presStyleCnt="9" custScaleX="12227" custScaleY="12561" custLinFactX="-7674" custLinFactNeighborX="-100000" custLinFactNeighborY="313">
        <dgm:presLayoutVars>
          <dgm:chMax val="0"/>
          <dgm:chPref val="0"/>
          <dgm:bulletEnabled val="1"/>
        </dgm:presLayoutVars>
      </dgm:prSet>
      <dgm:spPr/>
    </dgm:pt>
    <dgm:pt modelId="{653BBF50-8F67-49EA-84AD-11DD92C986F5}" type="pres">
      <dgm:prSet presAssocID="{583A8C42-51D7-4256-9496-85EFD9B8E478}" presName="parTxOnlySpace" presStyleCnt="0"/>
      <dgm:spPr/>
    </dgm:pt>
    <dgm:pt modelId="{E53EEB1A-6EDD-43C6-9A4B-4E086B197DC4}" type="pres">
      <dgm:prSet presAssocID="{63F20E1C-8E3C-4BEF-8E23-C135558BC435}" presName="parTxOnly" presStyleLbl="node1" presStyleIdx="3" presStyleCnt="9" custScaleX="12227" custScaleY="12561" custLinFactNeighborX="-96579" custLinFactNeighborY="327">
        <dgm:presLayoutVars>
          <dgm:chMax val="0"/>
          <dgm:chPref val="0"/>
          <dgm:bulletEnabled val="1"/>
        </dgm:presLayoutVars>
      </dgm:prSet>
      <dgm:spPr/>
    </dgm:pt>
    <dgm:pt modelId="{77AFF40C-2571-4F98-8276-ECE9F6CD3EBE}" type="pres">
      <dgm:prSet presAssocID="{60885242-DC0C-451F-AB4F-B62204E290A4}" presName="parTxOnlySpace" presStyleCnt="0"/>
      <dgm:spPr/>
    </dgm:pt>
    <dgm:pt modelId="{07645AF7-E4D9-432D-BD56-0B7CF6185DC3}" type="pres">
      <dgm:prSet presAssocID="{C933EDD1-706E-4C74-84CA-2575CE554B96}" presName="parTxOnly" presStyleLbl="node1" presStyleIdx="4" presStyleCnt="9" custScaleX="12227" custScaleY="12561" custLinFactNeighborX="-16273" custLinFactNeighborY="324">
        <dgm:presLayoutVars>
          <dgm:chMax val="0"/>
          <dgm:chPref val="0"/>
          <dgm:bulletEnabled val="1"/>
        </dgm:presLayoutVars>
      </dgm:prSet>
      <dgm:spPr/>
    </dgm:pt>
    <dgm:pt modelId="{79E7AC77-C43E-470A-B394-41C6C6EBA6CC}" type="pres">
      <dgm:prSet presAssocID="{68F90E21-6D82-4986-A1A0-1AAC47EAB458}" presName="parTxOnlySpace" presStyleCnt="0"/>
      <dgm:spPr/>
    </dgm:pt>
    <dgm:pt modelId="{916DAFD3-0B37-4A4F-8B9A-B624406A9756}" type="pres">
      <dgm:prSet presAssocID="{E7019E53-B64E-42A2-A3BA-9ED33FED9013}" presName="parTxOnly" presStyleLbl="node1" presStyleIdx="5" presStyleCnt="9" custScaleX="12227" custScaleY="12561" custLinFactNeighborX="62610" custLinFactNeighborY="319">
        <dgm:presLayoutVars>
          <dgm:chMax val="0"/>
          <dgm:chPref val="0"/>
          <dgm:bulletEnabled val="1"/>
        </dgm:presLayoutVars>
      </dgm:prSet>
      <dgm:spPr/>
    </dgm:pt>
    <dgm:pt modelId="{0161432F-D5AD-4486-BF65-6C8C65131717}" type="pres">
      <dgm:prSet presAssocID="{D59AFD0A-3DBC-4B43-B0E2-1893CBB54D42}" presName="parTxOnlySpace" presStyleCnt="0"/>
      <dgm:spPr/>
    </dgm:pt>
    <dgm:pt modelId="{8BB494B3-5CE4-408B-AEEF-E6F64752A1CB}" type="pres">
      <dgm:prSet presAssocID="{00C42EB9-F90C-4864-A07E-5F1EE7F8A618}" presName="parTxOnly" presStyleLbl="node1" presStyleIdx="6" presStyleCnt="9" custScaleX="12227" custScaleY="12561" custLinFactX="4058" custLinFactNeighborX="100000" custLinFactNeighborY="274">
        <dgm:presLayoutVars>
          <dgm:chMax val="0"/>
          <dgm:chPref val="0"/>
          <dgm:bulletEnabled val="1"/>
        </dgm:presLayoutVars>
      </dgm:prSet>
      <dgm:spPr/>
    </dgm:pt>
    <dgm:pt modelId="{6DABC966-3027-4BD2-9DC3-5B2AFE4D5271}" type="pres">
      <dgm:prSet presAssocID="{F4653648-CB17-4202-8874-020E6121DF78}" presName="parTxOnlySpace" presStyleCnt="0"/>
      <dgm:spPr/>
    </dgm:pt>
    <dgm:pt modelId="{F183BB35-6D0B-47B5-9E5D-C19FF9F822D7}" type="pres">
      <dgm:prSet presAssocID="{404D596E-ED56-4C76-8AFE-316DB45FDC88}" presName="parTxOnly" presStyleLbl="node1" presStyleIdx="7" presStyleCnt="9" custScaleX="12227" custScaleY="12561" custLinFactX="11966" custLinFactNeighborX="100000" custLinFactNeighborY="289">
        <dgm:presLayoutVars>
          <dgm:chMax val="0"/>
          <dgm:chPref val="0"/>
          <dgm:bulletEnabled val="1"/>
        </dgm:presLayoutVars>
      </dgm:prSet>
      <dgm:spPr/>
    </dgm:pt>
    <dgm:pt modelId="{7DA46B0D-1B10-48A9-BF94-B0FF7FCE4FDF}" type="pres">
      <dgm:prSet presAssocID="{8747B674-71E0-4C55-AB8F-3075F2ADEC81}" presName="parTxOnlySpace" presStyleCnt="0"/>
      <dgm:spPr/>
    </dgm:pt>
    <dgm:pt modelId="{A6C8CD08-65F2-4D37-A19D-CF2D19E19949}" type="pres">
      <dgm:prSet presAssocID="{ECC04B45-01E3-47F5-B8DC-A34609046636}" presName="parTxOnly" presStyleLbl="node1" presStyleIdx="8" presStyleCnt="9" custScaleX="12227" custScaleY="12561" custLinFactX="19740" custLinFactNeighborX="100000" custLinFactNeighborY="330">
        <dgm:presLayoutVars>
          <dgm:chMax val="0"/>
          <dgm:chPref val="0"/>
          <dgm:bulletEnabled val="1"/>
        </dgm:presLayoutVars>
      </dgm:prSet>
      <dgm:spPr/>
    </dgm:pt>
  </dgm:ptLst>
  <dgm:cxnLst>
    <dgm:cxn modelId="{D4858C00-2D03-4597-BBF2-68D3296B769A}" type="presOf" srcId="{00C42EB9-F90C-4864-A07E-5F1EE7F8A618}" destId="{8BB494B3-5CE4-408B-AEEF-E6F64752A1CB}" srcOrd="0" destOrd="0" presId="urn:microsoft.com/office/officeart/2005/8/layout/chevron1"/>
    <dgm:cxn modelId="{089AC903-B87C-4E07-B46E-9911A2770471}" srcId="{417A54FF-805F-4625-88BE-2D8DE75E7DAD}" destId="{404D596E-ED56-4C76-8AFE-316DB45FDC88}" srcOrd="7" destOrd="0" parTransId="{4B74F2B0-3107-4D4B-A669-F457596C98B7}" sibTransId="{8747B674-71E0-4C55-AB8F-3075F2ADEC81}"/>
    <dgm:cxn modelId="{5670330C-3F43-4C07-9C8B-3016EABB46FD}" type="presOf" srcId="{CD3FA738-134B-4B8E-857E-540F72A2D9B0}" destId="{300B7403-3346-467A-90A1-67248C0CB4A4}" srcOrd="0" destOrd="0" presId="urn:microsoft.com/office/officeart/2005/8/layout/chevron1"/>
    <dgm:cxn modelId="{D4CE0718-C8EC-48C0-90C6-02000F9C1AD0}" srcId="{417A54FF-805F-4625-88BE-2D8DE75E7DAD}" destId="{C933EDD1-706E-4C74-84CA-2575CE554B96}" srcOrd="4" destOrd="0" parTransId="{563AD24B-E2FD-40DC-861E-5C4D923D7994}" sibTransId="{68F90E21-6D82-4986-A1A0-1AAC47EAB458}"/>
    <dgm:cxn modelId="{6910B641-5289-43FA-BD3B-26183E3C2EF1}" type="presOf" srcId="{E7019E53-B64E-42A2-A3BA-9ED33FED9013}" destId="{916DAFD3-0B37-4A4F-8B9A-B624406A9756}" srcOrd="0" destOrd="0" presId="urn:microsoft.com/office/officeart/2005/8/layout/chevron1"/>
    <dgm:cxn modelId="{E39D3D43-FAD4-4D1B-B406-9B71C0E91E5F}" srcId="{417A54FF-805F-4625-88BE-2D8DE75E7DAD}" destId="{E7019E53-B64E-42A2-A3BA-9ED33FED9013}" srcOrd="5" destOrd="0" parTransId="{C03219CF-8167-4A24-8795-BDC54C530889}" sibTransId="{D59AFD0A-3DBC-4B43-B0E2-1893CBB54D42}"/>
    <dgm:cxn modelId="{E9A5664B-95E8-4FFD-8303-9506D6810241}" srcId="{417A54FF-805F-4625-88BE-2D8DE75E7DAD}" destId="{A5268029-F8B6-4675-92FB-4C13C1A55D6B}" srcOrd="0" destOrd="0" parTransId="{573C35C2-BF92-4759-B477-2164283F2C7F}" sibTransId="{3EE3B019-07DF-400D-A316-877B279809FA}"/>
    <dgm:cxn modelId="{46BFD550-4781-43EB-8DA5-7250F8F22E8A}" type="presOf" srcId="{417A54FF-805F-4625-88BE-2D8DE75E7DAD}" destId="{150B1157-DDFE-40BA-8145-0A33F8727664}" srcOrd="0" destOrd="0" presId="urn:microsoft.com/office/officeart/2005/8/layout/chevron1"/>
    <dgm:cxn modelId="{D9DB496F-0E07-4412-A400-3A9A677C3AC7}" type="presOf" srcId="{ECC04B45-01E3-47F5-B8DC-A34609046636}" destId="{A6C8CD08-65F2-4D37-A19D-CF2D19E19949}" srcOrd="0" destOrd="0" presId="urn:microsoft.com/office/officeart/2005/8/layout/chevron1"/>
    <dgm:cxn modelId="{8FC6237A-DD49-4E69-84EE-B806B9CFB723}" srcId="{417A54FF-805F-4625-88BE-2D8DE75E7DAD}" destId="{00C42EB9-F90C-4864-A07E-5F1EE7F8A618}" srcOrd="6" destOrd="0" parTransId="{7628D538-27A9-4115-8A88-1591076B3707}" sibTransId="{F4653648-CB17-4202-8874-020E6121DF78}"/>
    <dgm:cxn modelId="{D813547A-3576-4FD3-86E0-1DC421264098}" srcId="{417A54FF-805F-4625-88BE-2D8DE75E7DAD}" destId="{CD3FA738-134B-4B8E-857E-540F72A2D9B0}" srcOrd="2" destOrd="0" parTransId="{323EA030-4997-4C14-B205-696ECD9F8BAF}" sibTransId="{583A8C42-51D7-4256-9496-85EFD9B8E478}"/>
    <dgm:cxn modelId="{3F51D37A-7424-4AEB-B313-BD561FA4184A}" srcId="{417A54FF-805F-4625-88BE-2D8DE75E7DAD}" destId="{ECC04B45-01E3-47F5-B8DC-A34609046636}" srcOrd="8" destOrd="0" parTransId="{E4936A33-D2F0-494B-AE36-EC0F04BDAAF2}" sibTransId="{E6802626-F9A3-46F1-A93A-A13BD15816D6}"/>
    <dgm:cxn modelId="{C40FD381-0BC7-40B3-BFD4-0F58235E01A5}" type="presOf" srcId="{ED7ADE18-3B9E-40B6-B377-93426F8AD07B}" destId="{132A7712-22D0-4AF9-AC80-F3B8F8AEFA5C}" srcOrd="0" destOrd="0" presId="urn:microsoft.com/office/officeart/2005/8/layout/chevron1"/>
    <dgm:cxn modelId="{CD7225A3-815D-4D88-A829-9608C034F294}" type="presOf" srcId="{63F20E1C-8E3C-4BEF-8E23-C135558BC435}" destId="{E53EEB1A-6EDD-43C6-9A4B-4E086B197DC4}" srcOrd="0" destOrd="0" presId="urn:microsoft.com/office/officeart/2005/8/layout/chevron1"/>
    <dgm:cxn modelId="{5D32C0AD-AB33-48B9-A3C5-EAECB95D446E}" type="presOf" srcId="{C933EDD1-706E-4C74-84CA-2575CE554B96}" destId="{07645AF7-E4D9-432D-BD56-0B7CF6185DC3}" srcOrd="0" destOrd="0" presId="urn:microsoft.com/office/officeart/2005/8/layout/chevron1"/>
    <dgm:cxn modelId="{C2E2B1B2-212B-4D99-A150-8A7D53E40AF4}" type="presOf" srcId="{404D596E-ED56-4C76-8AFE-316DB45FDC88}" destId="{F183BB35-6D0B-47B5-9E5D-C19FF9F822D7}" srcOrd="0" destOrd="0" presId="urn:microsoft.com/office/officeart/2005/8/layout/chevron1"/>
    <dgm:cxn modelId="{5CF46FC9-9BC0-432F-8249-9BC7EC4E4682}" type="presOf" srcId="{A5268029-F8B6-4675-92FB-4C13C1A55D6B}" destId="{6D0B4939-32AC-4013-BCD2-8F2F79C66C5A}" srcOrd="0" destOrd="0" presId="urn:microsoft.com/office/officeart/2005/8/layout/chevron1"/>
    <dgm:cxn modelId="{6388B2D1-D3F8-4F95-8FF1-9F87E67A557D}" srcId="{417A54FF-805F-4625-88BE-2D8DE75E7DAD}" destId="{63F20E1C-8E3C-4BEF-8E23-C135558BC435}" srcOrd="3" destOrd="0" parTransId="{10AA92D7-F950-4C5A-AD06-F0F3A1ACEF60}" sibTransId="{60885242-DC0C-451F-AB4F-B62204E290A4}"/>
    <dgm:cxn modelId="{C89E6AE7-F542-4E73-957A-38D377AB9406}" srcId="{417A54FF-805F-4625-88BE-2D8DE75E7DAD}" destId="{ED7ADE18-3B9E-40B6-B377-93426F8AD07B}" srcOrd="1" destOrd="0" parTransId="{3DE0E8B0-A20F-436A-90E3-CE60CDA17DEB}" sibTransId="{A00BF14F-71DA-4561-8A49-F2E8202E2883}"/>
    <dgm:cxn modelId="{D4543A5F-5E20-488E-B296-23235734EBB4}" type="presParOf" srcId="{150B1157-DDFE-40BA-8145-0A33F8727664}" destId="{6D0B4939-32AC-4013-BCD2-8F2F79C66C5A}" srcOrd="0" destOrd="0" presId="urn:microsoft.com/office/officeart/2005/8/layout/chevron1"/>
    <dgm:cxn modelId="{F7A93A19-16F5-42CD-84C4-66E2A078FADC}" type="presParOf" srcId="{150B1157-DDFE-40BA-8145-0A33F8727664}" destId="{D6A2B318-81FB-4664-B332-E06ECCDB5760}" srcOrd="1" destOrd="0" presId="urn:microsoft.com/office/officeart/2005/8/layout/chevron1"/>
    <dgm:cxn modelId="{ED92D291-1616-47C2-8D89-449E54DDF75E}" type="presParOf" srcId="{150B1157-DDFE-40BA-8145-0A33F8727664}" destId="{132A7712-22D0-4AF9-AC80-F3B8F8AEFA5C}" srcOrd="2" destOrd="0" presId="urn:microsoft.com/office/officeart/2005/8/layout/chevron1"/>
    <dgm:cxn modelId="{AADF4B49-12AA-43D7-AC41-B990FE7E28C4}" type="presParOf" srcId="{150B1157-DDFE-40BA-8145-0A33F8727664}" destId="{334C17F1-02DB-41C6-8EB7-CDEB380784D7}" srcOrd="3" destOrd="0" presId="urn:microsoft.com/office/officeart/2005/8/layout/chevron1"/>
    <dgm:cxn modelId="{7234A818-328F-45CE-A027-99C1FFEFB48A}" type="presParOf" srcId="{150B1157-DDFE-40BA-8145-0A33F8727664}" destId="{300B7403-3346-467A-90A1-67248C0CB4A4}" srcOrd="4" destOrd="0" presId="urn:microsoft.com/office/officeart/2005/8/layout/chevron1"/>
    <dgm:cxn modelId="{CC5797AB-CB5C-4761-94C8-8A07F0AFCB4A}" type="presParOf" srcId="{150B1157-DDFE-40BA-8145-0A33F8727664}" destId="{653BBF50-8F67-49EA-84AD-11DD92C986F5}" srcOrd="5" destOrd="0" presId="urn:microsoft.com/office/officeart/2005/8/layout/chevron1"/>
    <dgm:cxn modelId="{B3AC4215-C468-4A52-BA8E-96C740FBD937}" type="presParOf" srcId="{150B1157-DDFE-40BA-8145-0A33F8727664}" destId="{E53EEB1A-6EDD-43C6-9A4B-4E086B197DC4}" srcOrd="6" destOrd="0" presId="urn:microsoft.com/office/officeart/2005/8/layout/chevron1"/>
    <dgm:cxn modelId="{5421D52F-58D7-4166-8BC4-386BD623C6E7}" type="presParOf" srcId="{150B1157-DDFE-40BA-8145-0A33F8727664}" destId="{77AFF40C-2571-4F98-8276-ECE9F6CD3EBE}" srcOrd="7" destOrd="0" presId="urn:microsoft.com/office/officeart/2005/8/layout/chevron1"/>
    <dgm:cxn modelId="{202FF018-C3E5-4343-A3EB-F07B644FBE32}" type="presParOf" srcId="{150B1157-DDFE-40BA-8145-0A33F8727664}" destId="{07645AF7-E4D9-432D-BD56-0B7CF6185DC3}" srcOrd="8" destOrd="0" presId="urn:microsoft.com/office/officeart/2005/8/layout/chevron1"/>
    <dgm:cxn modelId="{9FE0B531-E0D1-4044-878C-F34499792EF0}" type="presParOf" srcId="{150B1157-DDFE-40BA-8145-0A33F8727664}" destId="{79E7AC77-C43E-470A-B394-41C6C6EBA6CC}" srcOrd="9" destOrd="0" presId="urn:microsoft.com/office/officeart/2005/8/layout/chevron1"/>
    <dgm:cxn modelId="{F60FA2B2-5891-4EC0-9609-7CD2252F4B59}" type="presParOf" srcId="{150B1157-DDFE-40BA-8145-0A33F8727664}" destId="{916DAFD3-0B37-4A4F-8B9A-B624406A9756}" srcOrd="10" destOrd="0" presId="urn:microsoft.com/office/officeart/2005/8/layout/chevron1"/>
    <dgm:cxn modelId="{0D393631-D5B6-4973-B2C0-03478913AC18}" type="presParOf" srcId="{150B1157-DDFE-40BA-8145-0A33F8727664}" destId="{0161432F-D5AD-4486-BF65-6C8C65131717}" srcOrd="11" destOrd="0" presId="urn:microsoft.com/office/officeart/2005/8/layout/chevron1"/>
    <dgm:cxn modelId="{EDACDAFC-5349-4E86-999C-C2D25DA63F8E}" type="presParOf" srcId="{150B1157-DDFE-40BA-8145-0A33F8727664}" destId="{8BB494B3-5CE4-408B-AEEF-E6F64752A1CB}" srcOrd="12" destOrd="0" presId="urn:microsoft.com/office/officeart/2005/8/layout/chevron1"/>
    <dgm:cxn modelId="{D2B3FE0E-BAED-451D-921D-56A429DE972A}" type="presParOf" srcId="{150B1157-DDFE-40BA-8145-0A33F8727664}" destId="{6DABC966-3027-4BD2-9DC3-5B2AFE4D5271}" srcOrd="13" destOrd="0" presId="urn:microsoft.com/office/officeart/2005/8/layout/chevron1"/>
    <dgm:cxn modelId="{1B3F3C42-20C8-4B55-8200-3CAE0B76A28A}" type="presParOf" srcId="{150B1157-DDFE-40BA-8145-0A33F8727664}" destId="{F183BB35-6D0B-47B5-9E5D-C19FF9F822D7}" srcOrd="14" destOrd="0" presId="urn:microsoft.com/office/officeart/2005/8/layout/chevron1"/>
    <dgm:cxn modelId="{2EBF82FF-7339-4DE0-84C7-5E7EAF02B110}" type="presParOf" srcId="{150B1157-DDFE-40BA-8145-0A33F8727664}" destId="{7DA46B0D-1B10-48A9-BF94-B0FF7FCE4FDF}" srcOrd="15" destOrd="0" presId="urn:microsoft.com/office/officeart/2005/8/layout/chevron1"/>
    <dgm:cxn modelId="{BC712257-6D55-4C4B-9220-9C316CF0C464}" type="presParOf" srcId="{150B1157-DDFE-40BA-8145-0A33F8727664}" destId="{A6C8CD08-65F2-4D37-A19D-CF2D19E19949}" srcOrd="1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ECC5BAE-ECC7-4287-B55A-18D09EEB515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12A513CB-0385-44B5-A6E1-D3EB64C75D72}">
      <dgm:prSet phldrT="[Texto]" custT="1"/>
      <dgm:spPr/>
      <dgm:t>
        <a:bodyPr/>
        <a:lstStyle/>
        <a:p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2.5 mil millones </a:t>
          </a:r>
          <a:r>
            <a:rPr lang="es-ES" sz="25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endParaRPr lang="es-PE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A36FA6-3878-4850-A73A-DE11C9FCA9FD}" type="parTrans" cxnId="{99C7A09F-8A10-484B-B3CC-3703114E2A5C}">
      <dgm:prSet/>
      <dgm:spPr/>
      <dgm:t>
        <a:bodyPr/>
        <a:lstStyle/>
        <a:p>
          <a:endParaRPr lang="es-PE"/>
        </a:p>
      </dgm:t>
    </dgm:pt>
    <dgm:pt modelId="{3D9C14BE-F2E9-43D2-823F-F2E3D139819F}" type="sibTrans" cxnId="{99C7A09F-8A10-484B-B3CC-3703114E2A5C}">
      <dgm:prSet/>
      <dgm:spPr/>
      <dgm:t>
        <a:bodyPr/>
        <a:lstStyle/>
        <a:p>
          <a:endParaRPr lang="es-PE"/>
        </a:p>
      </dgm:t>
    </dgm:pt>
    <dgm:pt modelId="{B86D17F6-183E-44C9-92D8-6ED22F12D1D9}">
      <dgm:prSet phldrT="[Texto]"/>
      <dgm:spPr/>
      <dgm:t>
        <a:bodyPr/>
        <a:lstStyle/>
        <a:p>
          <a:r>
            <a: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Recursos Medidos e Indicados</a:t>
          </a:r>
          <a:endParaRPr lang="es-PE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DF0B22-7391-4D00-B389-AC6754162D86}" type="parTrans" cxnId="{374221CE-F1EA-4853-849E-53413BDEDD72}">
      <dgm:prSet/>
      <dgm:spPr/>
      <dgm:t>
        <a:bodyPr/>
        <a:lstStyle/>
        <a:p>
          <a:endParaRPr lang="es-PE"/>
        </a:p>
      </dgm:t>
    </dgm:pt>
    <dgm:pt modelId="{D6B7CCF8-4392-4AA0-835B-2B8A131CA1C8}" type="sibTrans" cxnId="{374221CE-F1EA-4853-849E-53413BDEDD72}">
      <dgm:prSet/>
      <dgm:spPr/>
      <dgm:t>
        <a:bodyPr/>
        <a:lstStyle/>
        <a:p>
          <a:endParaRPr lang="es-PE"/>
        </a:p>
      </dgm:t>
    </dgm:pt>
    <dgm:pt modelId="{CB60A577-A29B-480E-A0BA-2ACB1C020AAF}">
      <dgm:prSet phldrT="[Texto]" custT="1"/>
      <dgm:spPr/>
      <dgm:t>
        <a:bodyPr/>
        <a:lstStyle/>
        <a:p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2.3 mil millones </a:t>
          </a:r>
          <a:r>
            <a:rPr lang="es-ES" sz="25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endParaRPr lang="es-PE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CB7549-96A9-47B2-A5E9-150F939F3D0E}" type="parTrans" cxnId="{7297CB2B-BE50-40BC-9CDD-F1C581273BAE}">
      <dgm:prSet/>
      <dgm:spPr/>
      <dgm:t>
        <a:bodyPr/>
        <a:lstStyle/>
        <a:p>
          <a:endParaRPr lang="es-PE"/>
        </a:p>
      </dgm:t>
    </dgm:pt>
    <dgm:pt modelId="{1C587574-2368-4AF4-8DEC-467AA5C9C327}" type="sibTrans" cxnId="{7297CB2B-BE50-40BC-9CDD-F1C581273BAE}">
      <dgm:prSet/>
      <dgm:spPr/>
      <dgm:t>
        <a:bodyPr/>
        <a:lstStyle/>
        <a:p>
          <a:endParaRPr lang="es-PE"/>
        </a:p>
      </dgm:t>
    </dgm:pt>
    <dgm:pt modelId="{CE9C48CD-646E-43E9-A322-904CBE627B45}">
      <dgm:prSet phldrT="[Texto]"/>
      <dgm:spPr/>
      <dgm:t>
        <a:bodyPr/>
        <a:lstStyle/>
        <a:p>
          <a:r>
            <a: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Reservas Probadas y Probables con contenido entre 0.35% a 0.40%</a:t>
          </a:r>
          <a:endParaRPr lang="es-PE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390BBC-5915-43C2-9D68-75F17D16261B}" type="parTrans" cxnId="{A9871A3E-90D1-41AE-B420-CFCD5140F6DE}">
      <dgm:prSet/>
      <dgm:spPr/>
      <dgm:t>
        <a:bodyPr/>
        <a:lstStyle/>
        <a:p>
          <a:endParaRPr lang="es-PE"/>
        </a:p>
      </dgm:t>
    </dgm:pt>
    <dgm:pt modelId="{CFCAA03F-A14C-4ADE-83F5-1337C6405178}" type="sibTrans" cxnId="{A9871A3E-90D1-41AE-B420-CFCD5140F6DE}">
      <dgm:prSet/>
      <dgm:spPr/>
      <dgm:t>
        <a:bodyPr/>
        <a:lstStyle/>
        <a:p>
          <a:endParaRPr lang="es-PE"/>
        </a:p>
      </dgm:t>
    </dgm:pt>
    <dgm:pt modelId="{B0E9FF00-8430-467F-8B00-1B8308A3C986}">
      <dgm:prSet phldrT="[Texto]" custT="1"/>
      <dgm:spPr/>
      <dgm:t>
        <a:bodyPr/>
        <a:lstStyle/>
        <a:p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500,000 </a:t>
          </a:r>
          <a:r>
            <a:rPr lang="es-ES" sz="2500" dirty="0" err="1">
              <a:latin typeface="Arial" panose="020B0604020202020204" pitchFamily="34" charset="0"/>
              <a:cs typeface="Arial" panose="020B0604020202020204" pitchFamily="34" charset="0"/>
            </a:rPr>
            <a:t>tmf</a:t>
          </a:r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/año</a:t>
          </a:r>
          <a:endParaRPr lang="es-PE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4FF378-092C-489C-A870-BF5D143F67BE}" type="parTrans" cxnId="{9A9238AE-3CDE-4B57-A7A2-87A47CE078AE}">
      <dgm:prSet/>
      <dgm:spPr/>
      <dgm:t>
        <a:bodyPr/>
        <a:lstStyle/>
        <a:p>
          <a:endParaRPr lang="es-PE"/>
        </a:p>
      </dgm:t>
    </dgm:pt>
    <dgm:pt modelId="{8ED3545A-1D74-4FD2-8ABC-A47C25717CDD}" type="sibTrans" cxnId="{9A9238AE-3CDE-4B57-A7A2-87A47CE078AE}">
      <dgm:prSet/>
      <dgm:spPr/>
      <dgm:t>
        <a:bodyPr/>
        <a:lstStyle/>
        <a:p>
          <a:endParaRPr lang="es-PE"/>
        </a:p>
      </dgm:t>
    </dgm:pt>
    <dgm:pt modelId="{0D977399-60C6-46EC-9223-98DCE0222E74}">
      <dgm:prSet phldrT="[Texto]" custT="1"/>
      <dgm:spPr/>
      <dgm:t>
        <a:bodyPr/>
        <a:lstStyle/>
        <a:p>
          <a:r>
            <a:rPr lang="es-ES" sz="2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Capacidad de Producción de Cobre</a:t>
          </a:r>
          <a:endParaRPr lang="es-PE" sz="2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5764BD-45A2-4198-8691-F6C8FABE231E}" type="parTrans" cxnId="{C3CF559D-1226-4C4F-B686-23B04245FDD3}">
      <dgm:prSet/>
      <dgm:spPr/>
      <dgm:t>
        <a:bodyPr/>
        <a:lstStyle/>
        <a:p>
          <a:endParaRPr lang="es-PE"/>
        </a:p>
      </dgm:t>
    </dgm:pt>
    <dgm:pt modelId="{1B56F8F5-092B-4B16-A518-13BA466E8A94}" type="sibTrans" cxnId="{C3CF559D-1226-4C4F-B686-23B04245FDD3}">
      <dgm:prSet/>
      <dgm:spPr/>
      <dgm:t>
        <a:bodyPr/>
        <a:lstStyle/>
        <a:p>
          <a:endParaRPr lang="es-PE"/>
        </a:p>
      </dgm:t>
    </dgm:pt>
    <dgm:pt modelId="{3721E7AC-5436-4221-903D-B9E59DFACF65}" type="pres">
      <dgm:prSet presAssocID="{EECC5BAE-ECC7-4287-B55A-18D09EEB515E}" presName="Name0" presStyleCnt="0">
        <dgm:presLayoutVars>
          <dgm:dir/>
          <dgm:animLvl val="lvl"/>
          <dgm:resizeHandles val="exact"/>
        </dgm:presLayoutVars>
      </dgm:prSet>
      <dgm:spPr/>
    </dgm:pt>
    <dgm:pt modelId="{D25CC3D4-BE9B-4119-929E-002E1B7ED970}" type="pres">
      <dgm:prSet presAssocID="{12A513CB-0385-44B5-A6E1-D3EB64C75D72}" presName="linNode" presStyleCnt="0"/>
      <dgm:spPr/>
    </dgm:pt>
    <dgm:pt modelId="{07784567-615D-4EE8-82B6-22163E42F340}" type="pres">
      <dgm:prSet presAssocID="{12A513CB-0385-44B5-A6E1-D3EB64C75D72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A6B20DF5-4DFD-41B5-880C-4591057EE11F}" type="pres">
      <dgm:prSet presAssocID="{12A513CB-0385-44B5-A6E1-D3EB64C75D72}" presName="descendantText" presStyleLbl="alignAccFollowNode1" presStyleIdx="0" presStyleCnt="3">
        <dgm:presLayoutVars>
          <dgm:bulletEnabled val="1"/>
        </dgm:presLayoutVars>
      </dgm:prSet>
      <dgm:spPr/>
    </dgm:pt>
    <dgm:pt modelId="{4E9E3A01-06CA-487E-8D18-83E95FAF8CB3}" type="pres">
      <dgm:prSet presAssocID="{3D9C14BE-F2E9-43D2-823F-F2E3D139819F}" presName="sp" presStyleCnt="0"/>
      <dgm:spPr/>
    </dgm:pt>
    <dgm:pt modelId="{8A663A87-C728-4EA8-9BBC-AAE398CAFE34}" type="pres">
      <dgm:prSet presAssocID="{CB60A577-A29B-480E-A0BA-2ACB1C020AAF}" presName="linNode" presStyleCnt="0"/>
      <dgm:spPr/>
    </dgm:pt>
    <dgm:pt modelId="{DDA8D73E-1495-4463-9B8C-6A24E0DB416F}" type="pres">
      <dgm:prSet presAssocID="{CB60A577-A29B-480E-A0BA-2ACB1C020AAF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16B41A60-8F76-4FE9-83EF-AEBC683693DD}" type="pres">
      <dgm:prSet presAssocID="{CB60A577-A29B-480E-A0BA-2ACB1C020AAF}" presName="descendantText" presStyleLbl="alignAccFollowNode1" presStyleIdx="1" presStyleCnt="3">
        <dgm:presLayoutVars>
          <dgm:bulletEnabled val="1"/>
        </dgm:presLayoutVars>
      </dgm:prSet>
      <dgm:spPr/>
    </dgm:pt>
    <dgm:pt modelId="{BEEA3CB8-02C5-4DAB-8D1E-1B7DCBA1B9C6}" type="pres">
      <dgm:prSet presAssocID="{1C587574-2368-4AF4-8DEC-467AA5C9C327}" presName="sp" presStyleCnt="0"/>
      <dgm:spPr/>
    </dgm:pt>
    <dgm:pt modelId="{6A5C6455-7154-4286-9738-40FC6F0637F7}" type="pres">
      <dgm:prSet presAssocID="{B0E9FF00-8430-467F-8B00-1B8308A3C986}" presName="linNode" presStyleCnt="0"/>
      <dgm:spPr/>
    </dgm:pt>
    <dgm:pt modelId="{B1609A8F-1FA6-4ED2-8BB8-68F110913698}" type="pres">
      <dgm:prSet presAssocID="{B0E9FF00-8430-467F-8B00-1B8308A3C986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49950D09-7814-4298-8DD1-8954E1D4C028}" type="pres">
      <dgm:prSet presAssocID="{B0E9FF00-8430-467F-8B00-1B8308A3C986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7297CB2B-BE50-40BC-9CDD-F1C581273BAE}" srcId="{EECC5BAE-ECC7-4287-B55A-18D09EEB515E}" destId="{CB60A577-A29B-480E-A0BA-2ACB1C020AAF}" srcOrd="1" destOrd="0" parTransId="{FBCB7549-96A9-47B2-A5E9-150F939F3D0E}" sibTransId="{1C587574-2368-4AF4-8DEC-467AA5C9C327}"/>
    <dgm:cxn modelId="{A9871A3E-90D1-41AE-B420-CFCD5140F6DE}" srcId="{CB60A577-A29B-480E-A0BA-2ACB1C020AAF}" destId="{CE9C48CD-646E-43E9-A322-904CBE627B45}" srcOrd="0" destOrd="0" parTransId="{19390BBC-5915-43C2-9D68-75F17D16261B}" sibTransId="{CFCAA03F-A14C-4ADE-83F5-1337C6405178}"/>
    <dgm:cxn modelId="{0965494E-6EA1-45E7-A8E8-049BA06EAB8A}" type="presOf" srcId="{CB60A577-A29B-480E-A0BA-2ACB1C020AAF}" destId="{DDA8D73E-1495-4463-9B8C-6A24E0DB416F}" srcOrd="0" destOrd="0" presId="urn:microsoft.com/office/officeart/2005/8/layout/vList5"/>
    <dgm:cxn modelId="{1977875C-1A47-463D-8A43-0159DD759122}" type="presOf" srcId="{B0E9FF00-8430-467F-8B00-1B8308A3C986}" destId="{B1609A8F-1FA6-4ED2-8BB8-68F110913698}" srcOrd="0" destOrd="0" presId="urn:microsoft.com/office/officeart/2005/8/layout/vList5"/>
    <dgm:cxn modelId="{632B3383-B675-4C4C-B76A-39A481F29A4D}" type="presOf" srcId="{12A513CB-0385-44B5-A6E1-D3EB64C75D72}" destId="{07784567-615D-4EE8-82B6-22163E42F340}" srcOrd="0" destOrd="0" presId="urn:microsoft.com/office/officeart/2005/8/layout/vList5"/>
    <dgm:cxn modelId="{FBD7C49B-47DB-4E92-A7C6-7DC92E6DF242}" type="presOf" srcId="{0D977399-60C6-46EC-9223-98DCE0222E74}" destId="{49950D09-7814-4298-8DD1-8954E1D4C028}" srcOrd="0" destOrd="0" presId="urn:microsoft.com/office/officeart/2005/8/layout/vList5"/>
    <dgm:cxn modelId="{C3CF559D-1226-4C4F-B686-23B04245FDD3}" srcId="{B0E9FF00-8430-467F-8B00-1B8308A3C986}" destId="{0D977399-60C6-46EC-9223-98DCE0222E74}" srcOrd="0" destOrd="0" parTransId="{315764BD-45A2-4198-8691-F6C8FABE231E}" sibTransId="{1B56F8F5-092B-4B16-A518-13BA466E8A94}"/>
    <dgm:cxn modelId="{99C7A09F-8A10-484B-B3CC-3703114E2A5C}" srcId="{EECC5BAE-ECC7-4287-B55A-18D09EEB515E}" destId="{12A513CB-0385-44B5-A6E1-D3EB64C75D72}" srcOrd="0" destOrd="0" parTransId="{68A36FA6-3878-4850-A73A-DE11C9FCA9FD}" sibTransId="{3D9C14BE-F2E9-43D2-823F-F2E3D139819F}"/>
    <dgm:cxn modelId="{D769CEA1-B336-451B-9E4E-5B2389E8D1E3}" type="presOf" srcId="{CE9C48CD-646E-43E9-A322-904CBE627B45}" destId="{16B41A60-8F76-4FE9-83EF-AEBC683693DD}" srcOrd="0" destOrd="0" presId="urn:microsoft.com/office/officeart/2005/8/layout/vList5"/>
    <dgm:cxn modelId="{9A9238AE-3CDE-4B57-A7A2-87A47CE078AE}" srcId="{EECC5BAE-ECC7-4287-B55A-18D09EEB515E}" destId="{B0E9FF00-8430-467F-8B00-1B8308A3C986}" srcOrd="2" destOrd="0" parTransId="{204FF378-092C-489C-A870-BF5D143F67BE}" sibTransId="{8ED3545A-1D74-4FD2-8ABC-A47C25717CDD}"/>
    <dgm:cxn modelId="{58D083C2-5A63-440E-81E0-7E9D508C5399}" type="presOf" srcId="{B86D17F6-183E-44C9-92D8-6ED22F12D1D9}" destId="{A6B20DF5-4DFD-41B5-880C-4591057EE11F}" srcOrd="0" destOrd="0" presId="urn:microsoft.com/office/officeart/2005/8/layout/vList5"/>
    <dgm:cxn modelId="{374221CE-F1EA-4853-849E-53413BDEDD72}" srcId="{12A513CB-0385-44B5-A6E1-D3EB64C75D72}" destId="{B86D17F6-183E-44C9-92D8-6ED22F12D1D9}" srcOrd="0" destOrd="0" parTransId="{0EDF0B22-7391-4D00-B389-AC6754162D86}" sibTransId="{D6B7CCF8-4392-4AA0-835B-2B8A131CA1C8}"/>
    <dgm:cxn modelId="{4AE769FD-120B-474F-8386-D63C75CFC971}" type="presOf" srcId="{EECC5BAE-ECC7-4287-B55A-18D09EEB515E}" destId="{3721E7AC-5436-4221-903D-B9E59DFACF65}" srcOrd="0" destOrd="0" presId="urn:microsoft.com/office/officeart/2005/8/layout/vList5"/>
    <dgm:cxn modelId="{34EB2254-6DF5-41B3-9276-2B9A05CE41F2}" type="presParOf" srcId="{3721E7AC-5436-4221-903D-B9E59DFACF65}" destId="{D25CC3D4-BE9B-4119-929E-002E1B7ED970}" srcOrd="0" destOrd="0" presId="urn:microsoft.com/office/officeart/2005/8/layout/vList5"/>
    <dgm:cxn modelId="{1C1678B3-AF0A-4169-8E9C-20C11EE59AFA}" type="presParOf" srcId="{D25CC3D4-BE9B-4119-929E-002E1B7ED970}" destId="{07784567-615D-4EE8-82B6-22163E42F340}" srcOrd="0" destOrd="0" presId="urn:microsoft.com/office/officeart/2005/8/layout/vList5"/>
    <dgm:cxn modelId="{7E128F29-96F6-40F6-BD28-1E10522A4CB0}" type="presParOf" srcId="{D25CC3D4-BE9B-4119-929E-002E1B7ED970}" destId="{A6B20DF5-4DFD-41B5-880C-4591057EE11F}" srcOrd="1" destOrd="0" presId="urn:microsoft.com/office/officeart/2005/8/layout/vList5"/>
    <dgm:cxn modelId="{AE5321B4-F490-408F-A2E5-E861826D3939}" type="presParOf" srcId="{3721E7AC-5436-4221-903D-B9E59DFACF65}" destId="{4E9E3A01-06CA-487E-8D18-83E95FAF8CB3}" srcOrd="1" destOrd="0" presId="urn:microsoft.com/office/officeart/2005/8/layout/vList5"/>
    <dgm:cxn modelId="{D330F0A5-F692-4C58-A439-0876A086B576}" type="presParOf" srcId="{3721E7AC-5436-4221-903D-B9E59DFACF65}" destId="{8A663A87-C728-4EA8-9BBC-AAE398CAFE34}" srcOrd="2" destOrd="0" presId="urn:microsoft.com/office/officeart/2005/8/layout/vList5"/>
    <dgm:cxn modelId="{0196F29C-5896-4EBC-ABC6-CFC5F27445B5}" type="presParOf" srcId="{8A663A87-C728-4EA8-9BBC-AAE398CAFE34}" destId="{DDA8D73E-1495-4463-9B8C-6A24E0DB416F}" srcOrd="0" destOrd="0" presId="urn:microsoft.com/office/officeart/2005/8/layout/vList5"/>
    <dgm:cxn modelId="{284298C2-5C2B-4B27-A06C-DB6E19353E1C}" type="presParOf" srcId="{8A663A87-C728-4EA8-9BBC-AAE398CAFE34}" destId="{16B41A60-8F76-4FE9-83EF-AEBC683693DD}" srcOrd="1" destOrd="0" presId="urn:microsoft.com/office/officeart/2005/8/layout/vList5"/>
    <dgm:cxn modelId="{DD7BBF4B-AD0B-4E14-8719-239902CAC0A2}" type="presParOf" srcId="{3721E7AC-5436-4221-903D-B9E59DFACF65}" destId="{BEEA3CB8-02C5-4DAB-8D1E-1B7DCBA1B9C6}" srcOrd="3" destOrd="0" presId="urn:microsoft.com/office/officeart/2005/8/layout/vList5"/>
    <dgm:cxn modelId="{51F9608C-F6F3-410E-A9F9-6CBAFD0FC3D7}" type="presParOf" srcId="{3721E7AC-5436-4221-903D-B9E59DFACF65}" destId="{6A5C6455-7154-4286-9738-40FC6F0637F7}" srcOrd="4" destOrd="0" presId="urn:microsoft.com/office/officeart/2005/8/layout/vList5"/>
    <dgm:cxn modelId="{A40FD117-5BB9-4BBF-8D36-D42680B857F6}" type="presParOf" srcId="{6A5C6455-7154-4286-9738-40FC6F0637F7}" destId="{B1609A8F-1FA6-4ED2-8BB8-68F110913698}" srcOrd="0" destOrd="0" presId="urn:microsoft.com/office/officeart/2005/8/layout/vList5"/>
    <dgm:cxn modelId="{598002B0-95AD-40F0-A06A-BC7DBA563CAD}" type="presParOf" srcId="{6A5C6455-7154-4286-9738-40FC6F0637F7}" destId="{49950D09-7814-4298-8DD1-8954E1D4C02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ECC5BAE-ECC7-4287-B55A-18D09EEB515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12A513CB-0385-44B5-A6E1-D3EB64C75D72}">
      <dgm:prSet phldrT="[Texto]" custT="1"/>
      <dgm:spPr/>
      <dgm:t>
        <a:bodyPr/>
        <a:lstStyle/>
        <a:p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US$ 10.2 mil millones</a:t>
          </a:r>
          <a:endParaRPr lang="es-PE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A36FA6-3878-4850-A73A-DE11C9FCA9FD}" type="parTrans" cxnId="{99C7A09F-8A10-484B-B3CC-3703114E2A5C}">
      <dgm:prSet/>
      <dgm:spPr/>
      <dgm:t>
        <a:bodyPr/>
        <a:lstStyle/>
        <a:p>
          <a:endParaRPr lang="es-PE"/>
        </a:p>
      </dgm:t>
    </dgm:pt>
    <dgm:pt modelId="{3D9C14BE-F2E9-43D2-823F-F2E3D139819F}" type="sibTrans" cxnId="{99C7A09F-8A10-484B-B3CC-3703114E2A5C}">
      <dgm:prSet/>
      <dgm:spPr/>
      <dgm:t>
        <a:bodyPr/>
        <a:lstStyle/>
        <a:p>
          <a:endParaRPr lang="es-PE"/>
        </a:p>
      </dgm:t>
    </dgm:pt>
    <dgm:pt modelId="{B86D17F6-183E-44C9-92D8-6ED22F12D1D9}">
      <dgm:prSet phldrT="[Texto]"/>
      <dgm:spPr/>
      <dgm:t>
        <a:bodyPr/>
        <a:lstStyle/>
        <a:p>
          <a:r>
            <a: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Inversión total (construcción de planta, infraestructura y expansiones)</a:t>
          </a:r>
          <a:endParaRPr lang="es-PE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DF0B22-7391-4D00-B389-AC6754162D86}" type="parTrans" cxnId="{374221CE-F1EA-4853-849E-53413BDEDD72}">
      <dgm:prSet/>
      <dgm:spPr/>
      <dgm:t>
        <a:bodyPr/>
        <a:lstStyle/>
        <a:p>
          <a:endParaRPr lang="es-PE"/>
        </a:p>
      </dgm:t>
    </dgm:pt>
    <dgm:pt modelId="{D6B7CCF8-4392-4AA0-835B-2B8A131CA1C8}" type="sibTrans" cxnId="{374221CE-F1EA-4853-849E-53413BDEDD72}">
      <dgm:prSet/>
      <dgm:spPr/>
      <dgm:t>
        <a:bodyPr/>
        <a:lstStyle/>
        <a:p>
          <a:endParaRPr lang="es-PE"/>
        </a:p>
      </dgm:t>
    </dgm:pt>
    <dgm:pt modelId="{CB60A577-A29B-480E-A0BA-2ACB1C020AAF}">
      <dgm:prSet phldrT="[Texto]" custT="1"/>
      <dgm:spPr/>
      <dgm:t>
        <a:bodyPr/>
        <a:lstStyle/>
        <a:p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1.20 a 2.00 US$/libra</a:t>
          </a:r>
          <a:endParaRPr lang="es-PE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CB7549-96A9-47B2-A5E9-150F939F3D0E}" type="parTrans" cxnId="{7297CB2B-BE50-40BC-9CDD-F1C581273BAE}">
      <dgm:prSet/>
      <dgm:spPr/>
      <dgm:t>
        <a:bodyPr/>
        <a:lstStyle/>
        <a:p>
          <a:endParaRPr lang="es-PE"/>
        </a:p>
      </dgm:t>
    </dgm:pt>
    <dgm:pt modelId="{1C587574-2368-4AF4-8DEC-467AA5C9C327}" type="sibTrans" cxnId="{7297CB2B-BE50-40BC-9CDD-F1C581273BAE}">
      <dgm:prSet/>
      <dgm:spPr/>
      <dgm:t>
        <a:bodyPr/>
        <a:lstStyle/>
        <a:p>
          <a:endParaRPr lang="es-PE"/>
        </a:p>
      </dgm:t>
    </dgm:pt>
    <dgm:pt modelId="{CE9C48CD-646E-43E9-A322-904CBE627B45}">
      <dgm:prSet phldrT="[Texto]"/>
      <dgm:spPr/>
      <dgm:t>
        <a:bodyPr/>
        <a:lstStyle/>
        <a:p>
          <a:r>
            <a: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Costo de Producción</a:t>
          </a:r>
          <a:endParaRPr lang="es-PE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390BBC-5915-43C2-9D68-75F17D16261B}" type="parTrans" cxnId="{A9871A3E-90D1-41AE-B420-CFCD5140F6DE}">
      <dgm:prSet/>
      <dgm:spPr/>
      <dgm:t>
        <a:bodyPr/>
        <a:lstStyle/>
        <a:p>
          <a:endParaRPr lang="es-PE"/>
        </a:p>
      </dgm:t>
    </dgm:pt>
    <dgm:pt modelId="{CFCAA03F-A14C-4ADE-83F5-1337C6405178}" type="sibTrans" cxnId="{A9871A3E-90D1-41AE-B420-CFCD5140F6DE}">
      <dgm:prSet/>
      <dgm:spPr/>
      <dgm:t>
        <a:bodyPr/>
        <a:lstStyle/>
        <a:p>
          <a:endParaRPr lang="es-PE"/>
        </a:p>
      </dgm:t>
    </dgm:pt>
    <dgm:pt modelId="{B0E9FF00-8430-467F-8B00-1B8308A3C986}">
      <dgm:prSet phldrT="[Texto]" custT="1"/>
      <dgm:spPr/>
      <dgm:t>
        <a:bodyPr/>
        <a:lstStyle/>
        <a:p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400,000 </a:t>
          </a:r>
          <a:r>
            <a:rPr lang="es-ES" sz="25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/día</a:t>
          </a:r>
          <a:endParaRPr lang="es-PE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4FF378-092C-489C-A870-BF5D143F67BE}" type="parTrans" cxnId="{9A9238AE-3CDE-4B57-A7A2-87A47CE078AE}">
      <dgm:prSet/>
      <dgm:spPr/>
      <dgm:t>
        <a:bodyPr/>
        <a:lstStyle/>
        <a:p>
          <a:endParaRPr lang="es-PE"/>
        </a:p>
      </dgm:t>
    </dgm:pt>
    <dgm:pt modelId="{8ED3545A-1D74-4FD2-8ABC-A47C25717CDD}" type="sibTrans" cxnId="{9A9238AE-3CDE-4B57-A7A2-87A47CE078AE}">
      <dgm:prSet/>
      <dgm:spPr/>
      <dgm:t>
        <a:bodyPr/>
        <a:lstStyle/>
        <a:p>
          <a:endParaRPr lang="es-PE"/>
        </a:p>
      </dgm:t>
    </dgm:pt>
    <dgm:pt modelId="{0D977399-60C6-46EC-9223-98DCE0222E74}">
      <dgm:prSet phldrT="[Texto]" custT="1"/>
      <dgm:spPr/>
      <dgm:t>
        <a:bodyPr/>
        <a:lstStyle/>
        <a:p>
          <a:r>
            <a:rPr lang="es-ES" sz="2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Capacidad de Tratamiento</a:t>
          </a:r>
          <a:endParaRPr lang="es-PE" sz="2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5764BD-45A2-4198-8691-F6C8FABE231E}" type="parTrans" cxnId="{C3CF559D-1226-4C4F-B686-23B04245FDD3}">
      <dgm:prSet/>
      <dgm:spPr/>
      <dgm:t>
        <a:bodyPr/>
        <a:lstStyle/>
        <a:p>
          <a:endParaRPr lang="es-PE"/>
        </a:p>
      </dgm:t>
    </dgm:pt>
    <dgm:pt modelId="{1B56F8F5-092B-4B16-A518-13BA466E8A94}" type="sibTrans" cxnId="{C3CF559D-1226-4C4F-B686-23B04245FDD3}">
      <dgm:prSet/>
      <dgm:spPr/>
      <dgm:t>
        <a:bodyPr/>
        <a:lstStyle/>
        <a:p>
          <a:endParaRPr lang="es-PE"/>
        </a:p>
      </dgm:t>
    </dgm:pt>
    <dgm:pt modelId="{3721E7AC-5436-4221-903D-B9E59DFACF65}" type="pres">
      <dgm:prSet presAssocID="{EECC5BAE-ECC7-4287-B55A-18D09EEB515E}" presName="Name0" presStyleCnt="0">
        <dgm:presLayoutVars>
          <dgm:dir/>
          <dgm:animLvl val="lvl"/>
          <dgm:resizeHandles val="exact"/>
        </dgm:presLayoutVars>
      </dgm:prSet>
      <dgm:spPr/>
    </dgm:pt>
    <dgm:pt modelId="{D25CC3D4-BE9B-4119-929E-002E1B7ED970}" type="pres">
      <dgm:prSet presAssocID="{12A513CB-0385-44B5-A6E1-D3EB64C75D72}" presName="linNode" presStyleCnt="0"/>
      <dgm:spPr/>
    </dgm:pt>
    <dgm:pt modelId="{07784567-615D-4EE8-82B6-22163E42F340}" type="pres">
      <dgm:prSet presAssocID="{12A513CB-0385-44B5-A6E1-D3EB64C75D72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A6B20DF5-4DFD-41B5-880C-4591057EE11F}" type="pres">
      <dgm:prSet presAssocID="{12A513CB-0385-44B5-A6E1-D3EB64C75D72}" presName="descendantText" presStyleLbl="alignAccFollowNode1" presStyleIdx="0" presStyleCnt="3">
        <dgm:presLayoutVars>
          <dgm:bulletEnabled val="1"/>
        </dgm:presLayoutVars>
      </dgm:prSet>
      <dgm:spPr/>
    </dgm:pt>
    <dgm:pt modelId="{4E9E3A01-06CA-487E-8D18-83E95FAF8CB3}" type="pres">
      <dgm:prSet presAssocID="{3D9C14BE-F2E9-43D2-823F-F2E3D139819F}" presName="sp" presStyleCnt="0"/>
      <dgm:spPr/>
    </dgm:pt>
    <dgm:pt modelId="{8A663A87-C728-4EA8-9BBC-AAE398CAFE34}" type="pres">
      <dgm:prSet presAssocID="{CB60A577-A29B-480E-A0BA-2ACB1C020AAF}" presName="linNode" presStyleCnt="0"/>
      <dgm:spPr/>
    </dgm:pt>
    <dgm:pt modelId="{DDA8D73E-1495-4463-9B8C-6A24E0DB416F}" type="pres">
      <dgm:prSet presAssocID="{CB60A577-A29B-480E-A0BA-2ACB1C020AAF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16B41A60-8F76-4FE9-83EF-AEBC683693DD}" type="pres">
      <dgm:prSet presAssocID="{CB60A577-A29B-480E-A0BA-2ACB1C020AAF}" presName="descendantText" presStyleLbl="alignAccFollowNode1" presStyleIdx="1" presStyleCnt="3">
        <dgm:presLayoutVars>
          <dgm:bulletEnabled val="1"/>
        </dgm:presLayoutVars>
      </dgm:prSet>
      <dgm:spPr/>
    </dgm:pt>
    <dgm:pt modelId="{BEEA3CB8-02C5-4DAB-8D1E-1B7DCBA1B9C6}" type="pres">
      <dgm:prSet presAssocID="{1C587574-2368-4AF4-8DEC-467AA5C9C327}" presName="sp" presStyleCnt="0"/>
      <dgm:spPr/>
    </dgm:pt>
    <dgm:pt modelId="{6A5C6455-7154-4286-9738-40FC6F0637F7}" type="pres">
      <dgm:prSet presAssocID="{B0E9FF00-8430-467F-8B00-1B8308A3C986}" presName="linNode" presStyleCnt="0"/>
      <dgm:spPr/>
    </dgm:pt>
    <dgm:pt modelId="{B1609A8F-1FA6-4ED2-8BB8-68F110913698}" type="pres">
      <dgm:prSet presAssocID="{B0E9FF00-8430-467F-8B00-1B8308A3C986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49950D09-7814-4298-8DD1-8954E1D4C028}" type="pres">
      <dgm:prSet presAssocID="{B0E9FF00-8430-467F-8B00-1B8308A3C986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7297CB2B-BE50-40BC-9CDD-F1C581273BAE}" srcId="{EECC5BAE-ECC7-4287-B55A-18D09EEB515E}" destId="{CB60A577-A29B-480E-A0BA-2ACB1C020AAF}" srcOrd="1" destOrd="0" parTransId="{FBCB7549-96A9-47B2-A5E9-150F939F3D0E}" sibTransId="{1C587574-2368-4AF4-8DEC-467AA5C9C327}"/>
    <dgm:cxn modelId="{A9871A3E-90D1-41AE-B420-CFCD5140F6DE}" srcId="{CB60A577-A29B-480E-A0BA-2ACB1C020AAF}" destId="{CE9C48CD-646E-43E9-A322-904CBE627B45}" srcOrd="0" destOrd="0" parTransId="{19390BBC-5915-43C2-9D68-75F17D16261B}" sibTransId="{CFCAA03F-A14C-4ADE-83F5-1337C6405178}"/>
    <dgm:cxn modelId="{0965494E-6EA1-45E7-A8E8-049BA06EAB8A}" type="presOf" srcId="{CB60A577-A29B-480E-A0BA-2ACB1C020AAF}" destId="{DDA8D73E-1495-4463-9B8C-6A24E0DB416F}" srcOrd="0" destOrd="0" presId="urn:microsoft.com/office/officeart/2005/8/layout/vList5"/>
    <dgm:cxn modelId="{1977875C-1A47-463D-8A43-0159DD759122}" type="presOf" srcId="{B0E9FF00-8430-467F-8B00-1B8308A3C986}" destId="{B1609A8F-1FA6-4ED2-8BB8-68F110913698}" srcOrd="0" destOrd="0" presId="urn:microsoft.com/office/officeart/2005/8/layout/vList5"/>
    <dgm:cxn modelId="{632B3383-B675-4C4C-B76A-39A481F29A4D}" type="presOf" srcId="{12A513CB-0385-44B5-A6E1-D3EB64C75D72}" destId="{07784567-615D-4EE8-82B6-22163E42F340}" srcOrd="0" destOrd="0" presId="urn:microsoft.com/office/officeart/2005/8/layout/vList5"/>
    <dgm:cxn modelId="{FBD7C49B-47DB-4E92-A7C6-7DC92E6DF242}" type="presOf" srcId="{0D977399-60C6-46EC-9223-98DCE0222E74}" destId="{49950D09-7814-4298-8DD1-8954E1D4C028}" srcOrd="0" destOrd="0" presId="urn:microsoft.com/office/officeart/2005/8/layout/vList5"/>
    <dgm:cxn modelId="{C3CF559D-1226-4C4F-B686-23B04245FDD3}" srcId="{B0E9FF00-8430-467F-8B00-1B8308A3C986}" destId="{0D977399-60C6-46EC-9223-98DCE0222E74}" srcOrd="0" destOrd="0" parTransId="{315764BD-45A2-4198-8691-F6C8FABE231E}" sibTransId="{1B56F8F5-092B-4B16-A518-13BA466E8A94}"/>
    <dgm:cxn modelId="{99C7A09F-8A10-484B-B3CC-3703114E2A5C}" srcId="{EECC5BAE-ECC7-4287-B55A-18D09EEB515E}" destId="{12A513CB-0385-44B5-A6E1-D3EB64C75D72}" srcOrd="0" destOrd="0" parTransId="{68A36FA6-3878-4850-A73A-DE11C9FCA9FD}" sibTransId="{3D9C14BE-F2E9-43D2-823F-F2E3D139819F}"/>
    <dgm:cxn modelId="{D769CEA1-B336-451B-9E4E-5B2389E8D1E3}" type="presOf" srcId="{CE9C48CD-646E-43E9-A322-904CBE627B45}" destId="{16B41A60-8F76-4FE9-83EF-AEBC683693DD}" srcOrd="0" destOrd="0" presId="urn:microsoft.com/office/officeart/2005/8/layout/vList5"/>
    <dgm:cxn modelId="{9A9238AE-3CDE-4B57-A7A2-87A47CE078AE}" srcId="{EECC5BAE-ECC7-4287-B55A-18D09EEB515E}" destId="{B0E9FF00-8430-467F-8B00-1B8308A3C986}" srcOrd="2" destOrd="0" parTransId="{204FF378-092C-489C-A870-BF5D143F67BE}" sibTransId="{8ED3545A-1D74-4FD2-8ABC-A47C25717CDD}"/>
    <dgm:cxn modelId="{58D083C2-5A63-440E-81E0-7E9D508C5399}" type="presOf" srcId="{B86D17F6-183E-44C9-92D8-6ED22F12D1D9}" destId="{A6B20DF5-4DFD-41B5-880C-4591057EE11F}" srcOrd="0" destOrd="0" presId="urn:microsoft.com/office/officeart/2005/8/layout/vList5"/>
    <dgm:cxn modelId="{374221CE-F1EA-4853-849E-53413BDEDD72}" srcId="{12A513CB-0385-44B5-A6E1-D3EB64C75D72}" destId="{B86D17F6-183E-44C9-92D8-6ED22F12D1D9}" srcOrd="0" destOrd="0" parTransId="{0EDF0B22-7391-4D00-B389-AC6754162D86}" sibTransId="{D6B7CCF8-4392-4AA0-835B-2B8A131CA1C8}"/>
    <dgm:cxn modelId="{4AE769FD-120B-474F-8386-D63C75CFC971}" type="presOf" srcId="{EECC5BAE-ECC7-4287-B55A-18D09EEB515E}" destId="{3721E7AC-5436-4221-903D-B9E59DFACF65}" srcOrd="0" destOrd="0" presId="urn:microsoft.com/office/officeart/2005/8/layout/vList5"/>
    <dgm:cxn modelId="{34EB2254-6DF5-41B3-9276-2B9A05CE41F2}" type="presParOf" srcId="{3721E7AC-5436-4221-903D-B9E59DFACF65}" destId="{D25CC3D4-BE9B-4119-929E-002E1B7ED970}" srcOrd="0" destOrd="0" presId="urn:microsoft.com/office/officeart/2005/8/layout/vList5"/>
    <dgm:cxn modelId="{1C1678B3-AF0A-4169-8E9C-20C11EE59AFA}" type="presParOf" srcId="{D25CC3D4-BE9B-4119-929E-002E1B7ED970}" destId="{07784567-615D-4EE8-82B6-22163E42F340}" srcOrd="0" destOrd="0" presId="urn:microsoft.com/office/officeart/2005/8/layout/vList5"/>
    <dgm:cxn modelId="{7E128F29-96F6-40F6-BD28-1E10522A4CB0}" type="presParOf" srcId="{D25CC3D4-BE9B-4119-929E-002E1B7ED970}" destId="{A6B20DF5-4DFD-41B5-880C-4591057EE11F}" srcOrd="1" destOrd="0" presId="urn:microsoft.com/office/officeart/2005/8/layout/vList5"/>
    <dgm:cxn modelId="{AE5321B4-F490-408F-A2E5-E861826D3939}" type="presParOf" srcId="{3721E7AC-5436-4221-903D-B9E59DFACF65}" destId="{4E9E3A01-06CA-487E-8D18-83E95FAF8CB3}" srcOrd="1" destOrd="0" presId="urn:microsoft.com/office/officeart/2005/8/layout/vList5"/>
    <dgm:cxn modelId="{D330F0A5-F692-4C58-A439-0876A086B576}" type="presParOf" srcId="{3721E7AC-5436-4221-903D-B9E59DFACF65}" destId="{8A663A87-C728-4EA8-9BBC-AAE398CAFE34}" srcOrd="2" destOrd="0" presId="urn:microsoft.com/office/officeart/2005/8/layout/vList5"/>
    <dgm:cxn modelId="{0196F29C-5896-4EBC-ABC6-CFC5F27445B5}" type="presParOf" srcId="{8A663A87-C728-4EA8-9BBC-AAE398CAFE34}" destId="{DDA8D73E-1495-4463-9B8C-6A24E0DB416F}" srcOrd="0" destOrd="0" presId="urn:microsoft.com/office/officeart/2005/8/layout/vList5"/>
    <dgm:cxn modelId="{284298C2-5C2B-4B27-A06C-DB6E19353E1C}" type="presParOf" srcId="{8A663A87-C728-4EA8-9BBC-AAE398CAFE34}" destId="{16B41A60-8F76-4FE9-83EF-AEBC683693DD}" srcOrd="1" destOrd="0" presId="urn:microsoft.com/office/officeart/2005/8/layout/vList5"/>
    <dgm:cxn modelId="{DD7BBF4B-AD0B-4E14-8719-239902CAC0A2}" type="presParOf" srcId="{3721E7AC-5436-4221-903D-B9E59DFACF65}" destId="{BEEA3CB8-02C5-4DAB-8D1E-1B7DCBA1B9C6}" srcOrd="3" destOrd="0" presId="urn:microsoft.com/office/officeart/2005/8/layout/vList5"/>
    <dgm:cxn modelId="{51F9608C-F6F3-410E-A9F9-6CBAFD0FC3D7}" type="presParOf" srcId="{3721E7AC-5436-4221-903D-B9E59DFACF65}" destId="{6A5C6455-7154-4286-9738-40FC6F0637F7}" srcOrd="4" destOrd="0" presId="urn:microsoft.com/office/officeart/2005/8/layout/vList5"/>
    <dgm:cxn modelId="{A40FD117-5BB9-4BBF-8D36-D42680B857F6}" type="presParOf" srcId="{6A5C6455-7154-4286-9738-40FC6F0637F7}" destId="{B1609A8F-1FA6-4ED2-8BB8-68F110913698}" srcOrd="0" destOrd="0" presId="urn:microsoft.com/office/officeart/2005/8/layout/vList5"/>
    <dgm:cxn modelId="{598002B0-95AD-40F0-A06A-BC7DBA563CAD}" type="presParOf" srcId="{6A5C6455-7154-4286-9738-40FC6F0637F7}" destId="{49950D09-7814-4298-8DD1-8954E1D4C02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17A54FF-805F-4625-88BE-2D8DE75E7DA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A5268029-F8B6-4675-92FB-4C13C1A55D6B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2004</a:t>
          </a:r>
        </a:p>
      </dgm:t>
    </dgm:pt>
    <dgm:pt modelId="{573C35C2-BF92-4759-B477-2164283F2C7F}" type="parTrans" cxnId="{E9A5664B-95E8-4FFD-8303-9506D6810241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E3B019-07DF-400D-A316-877B279809FA}" type="sibTrans" cxnId="{E9A5664B-95E8-4FFD-8303-9506D6810241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3FA738-134B-4B8E-857E-540F72A2D9B0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2008</a:t>
          </a:r>
        </a:p>
      </dgm:t>
    </dgm:pt>
    <dgm:pt modelId="{323EA030-4997-4C14-B205-696ECD9F8BAF}" type="parTrans" cxnId="{D813547A-3576-4FD3-86E0-1DC421264098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3A8C42-51D7-4256-9496-85EFD9B8E478}" type="sibTrans" cxnId="{D813547A-3576-4FD3-86E0-1DC421264098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F20E1C-8E3C-4BEF-8E23-C135558BC435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2009</a:t>
          </a:r>
          <a:endParaRPr lang="es-PE" sz="1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AA92D7-F950-4C5A-AD06-F0F3A1ACEF60}" type="parTrans" cxnId="{6388B2D1-D3F8-4F95-8FF1-9F87E67A557D}">
      <dgm:prSet/>
      <dgm:spPr/>
      <dgm:t>
        <a:bodyPr/>
        <a:lstStyle/>
        <a:p>
          <a:endParaRPr lang="es-PE"/>
        </a:p>
      </dgm:t>
    </dgm:pt>
    <dgm:pt modelId="{60885242-DC0C-451F-AB4F-B62204E290A4}" type="sibTrans" cxnId="{6388B2D1-D3F8-4F95-8FF1-9F87E67A557D}">
      <dgm:prSet/>
      <dgm:spPr/>
      <dgm:t>
        <a:bodyPr/>
        <a:lstStyle/>
        <a:p>
          <a:endParaRPr lang="es-PE"/>
        </a:p>
      </dgm:t>
    </dgm:pt>
    <dgm:pt modelId="{C933EDD1-706E-4C74-84CA-2575CE554B96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2012</a:t>
          </a:r>
          <a:endParaRPr lang="es-PE"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3AD24B-E2FD-40DC-861E-5C4D923D7994}" type="parTrans" cxnId="{D4CE0718-C8EC-48C0-90C6-02000F9C1AD0}">
      <dgm:prSet/>
      <dgm:spPr/>
      <dgm:t>
        <a:bodyPr/>
        <a:lstStyle/>
        <a:p>
          <a:endParaRPr lang="es-PE"/>
        </a:p>
      </dgm:t>
    </dgm:pt>
    <dgm:pt modelId="{68F90E21-6D82-4986-A1A0-1AAC47EAB458}" type="sibTrans" cxnId="{D4CE0718-C8EC-48C0-90C6-02000F9C1AD0}">
      <dgm:prSet/>
      <dgm:spPr/>
      <dgm:t>
        <a:bodyPr/>
        <a:lstStyle/>
        <a:p>
          <a:endParaRPr lang="es-PE"/>
        </a:p>
      </dgm:t>
    </dgm:pt>
    <dgm:pt modelId="{E7019E53-B64E-42A2-A3BA-9ED33FED9013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2014</a:t>
          </a:r>
          <a:endParaRPr lang="es-PE" sz="1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3219CF-8167-4A24-8795-BDC54C530889}" type="parTrans" cxnId="{E39D3D43-FAD4-4D1B-B406-9B71C0E91E5F}">
      <dgm:prSet/>
      <dgm:spPr/>
      <dgm:t>
        <a:bodyPr/>
        <a:lstStyle/>
        <a:p>
          <a:endParaRPr lang="es-PE"/>
        </a:p>
      </dgm:t>
    </dgm:pt>
    <dgm:pt modelId="{D59AFD0A-3DBC-4B43-B0E2-1893CBB54D42}" type="sibTrans" cxnId="{E39D3D43-FAD4-4D1B-B406-9B71C0E91E5F}">
      <dgm:prSet/>
      <dgm:spPr/>
      <dgm:t>
        <a:bodyPr/>
        <a:lstStyle/>
        <a:p>
          <a:endParaRPr lang="es-PE"/>
        </a:p>
      </dgm:t>
    </dgm:pt>
    <dgm:pt modelId="{00C42EB9-F90C-4864-A07E-5F1EE7F8A618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2016</a:t>
          </a:r>
          <a:endParaRPr lang="es-PE" sz="1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28D538-27A9-4115-8A88-1591076B3707}" type="parTrans" cxnId="{8FC6237A-DD49-4E69-84EE-B806B9CFB723}">
      <dgm:prSet/>
      <dgm:spPr/>
      <dgm:t>
        <a:bodyPr/>
        <a:lstStyle/>
        <a:p>
          <a:endParaRPr lang="es-PE"/>
        </a:p>
      </dgm:t>
    </dgm:pt>
    <dgm:pt modelId="{F4653648-CB17-4202-8874-020E6121DF78}" type="sibTrans" cxnId="{8FC6237A-DD49-4E69-84EE-B806B9CFB723}">
      <dgm:prSet/>
      <dgm:spPr/>
      <dgm:t>
        <a:bodyPr/>
        <a:lstStyle/>
        <a:p>
          <a:endParaRPr lang="es-PE"/>
        </a:p>
      </dgm:t>
    </dgm:pt>
    <dgm:pt modelId="{404D596E-ED56-4C76-8AFE-316DB45FDC88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2017-2018</a:t>
          </a:r>
          <a:endParaRPr lang="es-PE"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74F2B0-3107-4D4B-A669-F457596C98B7}" type="parTrans" cxnId="{089AC903-B87C-4E07-B46E-9911A2770471}">
      <dgm:prSet/>
      <dgm:spPr/>
      <dgm:t>
        <a:bodyPr/>
        <a:lstStyle/>
        <a:p>
          <a:endParaRPr lang="es-PE"/>
        </a:p>
      </dgm:t>
    </dgm:pt>
    <dgm:pt modelId="{8747B674-71E0-4C55-AB8F-3075F2ADEC81}" type="sibTrans" cxnId="{089AC903-B87C-4E07-B46E-9911A2770471}">
      <dgm:prSet/>
      <dgm:spPr/>
      <dgm:t>
        <a:bodyPr/>
        <a:lstStyle/>
        <a:p>
          <a:endParaRPr lang="es-PE"/>
        </a:p>
      </dgm:t>
    </dgm:pt>
    <dgm:pt modelId="{ECC04B45-01E3-47F5-B8DC-A34609046636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2020</a:t>
          </a:r>
          <a:endParaRPr lang="es-PE"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936A33-D2F0-494B-AE36-EC0F04BDAAF2}" type="parTrans" cxnId="{3F51D37A-7424-4AEB-B313-BD561FA4184A}">
      <dgm:prSet/>
      <dgm:spPr/>
      <dgm:t>
        <a:bodyPr/>
        <a:lstStyle/>
        <a:p>
          <a:endParaRPr lang="es-PE"/>
        </a:p>
      </dgm:t>
    </dgm:pt>
    <dgm:pt modelId="{E6802626-F9A3-46F1-A93A-A13BD15816D6}" type="sibTrans" cxnId="{3F51D37A-7424-4AEB-B313-BD561FA4184A}">
      <dgm:prSet/>
      <dgm:spPr/>
      <dgm:t>
        <a:bodyPr/>
        <a:lstStyle/>
        <a:p>
          <a:endParaRPr lang="es-PE"/>
        </a:p>
      </dgm:t>
    </dgm:pt>
    <dgm:pt modelId="{ED7ADE18-3B9E-40B6-B377-93426F8AD07B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Década 1960</a:t>
          </a:r>
        </a:p>
      </dgm:t>
    </dgm:pt>
    <dgm:pt modelId="{3DE0E8B0-A20F-436A-90E3-CE60CDA17DEB}" type="parTrans" cxnId="{C89E6AE7-F542-4E73-957A-38D377AB9406}">
      <dgm:prSet/>
      <dgm:spPr/>
      <dgm:t>
        <a:bodyPr/>
        <a:lstStyle/>
        <a:p>
          <a:endParaRPr lang="es-PE"/>
        </a:p>
      </dgm:t>
    </dgm:pt>
    <dgm:pt modelId="{A00BF14F-71DA-4561-8A49-F2E8202E2883}" type="sibTrans" cxnId="{C89E6AE7-F542-4E73-957A-38D377AB9406}">
      <dgm:prSet/>
      <dgm:spPr/>
      <dgm:t>
        <a:bodyPr/>
        <a:lstStyle/>
        <a:p>
          <a:endParaRPr lang="es-PE"/>
        </a:p>
      </dgm:t>
    </dgm:pt>
    <dgm:pt modelId="{150B1157-DDFE-40BA-8145-0A33F8727664}" type="pres">
      <dgm:prSet presAssocID="{417A54FF-805F-4625-88BE-2D8DE75E7DAD}" presName="Name0" presStyleCnt="0">
        <dgm:presLayoutVars>
          <dgm:dir/>
          <dgm:animLvl val="lvl"/>
          <dgm:resizeHandles val="exact"/>
        </dgm:presLayoutVars>
      </dgm:prSet>
      <dgm:spPr/>
    </dgm:pt>
    <dgm:pt modelId="{6D0B4939-32AC-4013-BCD2-8F2F79C66C5A}" type="pres">
      <dgm:prSet presAssocID="{A5268029-F8B6-4675-92FB-4C13C1A55D6B}" presName="parTxOnly" presStyleLbl="node1" presStyleIdx="0" presStyleCnt="9" custScaleX="12227" custScaleY="12561" custLinFactX="-13423" custLinFactNeighborX="-100000" custLinFactNeighborY="396">
        <dgm:presLayoutVars>
          <dgm:chMax val="0"/>
          <dgm:chPref val="0"/>
          <dgm:bulletEnabled val="1"/>
        </dgm:presLayoutVars>
      </dgm:prSet>
      <dgm:spPr/>
    </dgm:pt>
    <dgm:pt modelId="{D6A2B318-81FB-4664-B332-E06ECCDB5760}" type="pres">
      <dgm:prSet presAssocID="{3EE3B019-07DF-400D-A316-877B279809FA}" presName="parTxOnlySpace" presStyleCnt="0"/>
      <dgm:spPr/>
    </dgm:pt>
    <dgm:pt modelId="{132A7712-22D0-4AF9-AC80-F3B8F8AEFA5C}" type="pres">
      <dgm:prSet presAssocID="{ED7ADE18-3B9E-40B6-B377-93426F8AD07B}" presName="parTxOnly" presStyleLbl="node1" presStyleIdx="1" presStyleCnt="9" custScaleX="12227" custScaleY="12561" custLinFactX="-25775" custLinFactNeighborX="-100000" custLinFactNeighborY="414">
        <dgm:presLayoutVars>
          <dgm:chMax val="0"/>
          <dgm:chPref val="0"/>
          <dgm:bulletEnabled val="1"/>
        </dgm:presLayoutVars>
      </dgm:prSet>
      <dgm:spPr/>
    </dgm:pt>
    <dgm:pt modelId="{334C17F1-02DB-41C6-8EB7-CDEB380784D7}" type="pres">
      <dgm:prSet presAssocID="{A00BF14F-71DA-4561-8A49-F2E8202E2883}" presName="parTxOnlySpace" presStyleCnt="0"/>
      <dgm:spPr/>
    </dgm:pt>
    <dgm:pt modelId="{300B7403-3346-467A-90A1-67248C0CB4A4}" type="pres">
      <dgm:prSet presAssocID="{CD3FA738-134B-4B8E-857E-540F72A2D9B0}" presName="parTxOnly" presStyleLbl="node1" presStyleIdx="2" presStyleCnt="9" custScaleX="12227" custScaleY="12561" custLinFactX="-7674" custLinFactNeighborX="-100000" custLinFactNeighborY="313">
        <dgm:presLayoutVars>
          <dgm:chMax val="0"/>
          <dgm:chPref val="0"/>
          <dgm:bulletEnabled val="1"/>
        </dgm:presLayoutVars>
      </dgm:prSet>
      <dgm:spPr/>
    </dgm:pt>
    <dgm:pt modelId="{653BBF50-8F67-49EA-84AD-11DD92C986F5}" type="pres">
      <dgm:prSet presAssocID="{583A8C42-51D7-4256-9496-85EFD9B8E478}" presName="parTxOnlySpace" presStyleCnt="0"/>
      <dgm:spPr/>
    </dgm:pt>
    <dgm:pt modelId="{E53EEB1A-6EDD-43C6-9A4B-4E086B197DC4}" type="pres">
      <dgm:prSet presAssocID="{63F20E1C-8E3C-4BEF-8E23-C135558BC435}" presName="parTxOnly" presStyleLbl="node1" presStyleIdx="3" presStyleCnt="9" custScaleX="12227" custScaleY="12561" custLinFactNeighborX="-96579" custLinFactNeighborY="327">
        <dgm:presLayoutVars>
          <dgm:chMax val="0"/>
          <dgm:chPref val="0"/>
          <dgm:bulletEnabled val="1"/>
        </dgm:presLayoutVars>
      </dgm:prSet>
      <dgm:spPr/>
    </dgm:pt>
    <dgm:pt modelId="{77AFF40C-2571-4F98-8276-ECE9F6CD3EBE}" type="pres">
      <dgm:prSet presAssocID="{60885242-DC0C-451F-AB4F-B62204E290A4}" presName="parTxOnlySpace" presStyleCnt="0"/>
      <dgm:spPr/>
    </dgm:pt>
    <dgm:pt modelId="{07645AF7-E4D9-432D-BD56-0B7CF6185DC3}" type="pres">
      <dgm:prSet presAssocID="{C933EDD1-706E-4C74-84CA-2575CE554B96}" presName="parTxOnly" presStyleLbl="node1" presStyleIdx="4" presStyleCnt="9" custScaleX="12227" custScaleY="12561" custLinFactNeighborX="-16273" custLinFactNeighborY="324">
        <dgm:presLayoutVars>
          <dgm:chMax val="0"/>
          <dgm:chPref val="0"/>
          <dgm:bulletEnabled val="1"/>
        </dgm:presLayoutVars>
      </dgm:prSet>
      <dgm:spPr/>
    </dgm:pt>
    <dgm:pt modelId="{79E7AC77-C43E-470A-B394-41C6C6EBA6CC}" type="pres">
      <dgm:prSet presAssocID="{68F90E21-6D82-4986-A1A0-1AAC47EAB458}" presName="parTxOnlySpace" presStyleCnt="0"/>
      <dgm:spPr/>
    </dgm:pt>
    <dgm:pt modelId="{916DAFD3-0B37-4A4F-8B9A-B624406A9756}" type="pres">
      <dgm:prSet presAssocID="{E7019E53-B64E-42A2-A3BA-9ED33FED9013}" presName="parTxOnly" presStyleLbl="node1" presStyleIdx="5" presStyleCnt="9" custScaleX="12227" custScaleY="12561" custLinFactNeighborX="62610" custLinFactNeighborY="319">
        <dgm:presLayoutVars>
          <dgm:chMax val="0"/>
          <dgm:chPref val="0"/>
          <dgm:bulletEnabled val="1"/>
        </dgm:presLayoutVars>
      </dgm:prSet>
      <dgm:spPr/>
    </dgm:pt>
    <dgm:pt modelId="{0161432F-D5AD-4486-BF65-6C8C65131717}" type="pres">
      <dgm:prSet presAssocID="{D59AFD0A-3DBC-4B43-B0E2-1893CBB54D42}" presName="parTxOnlySpace" presStyleCnt="0"/>
      <dgm:spPr/>
    </dgm:pt>
    <dgm:pt modelId="{8BB494B3-5CE4-408B-AEEF-E6F64752A1CB}" type="pres">
      <dgm:prSet presAssocID="{00C42EB9-F90C-4864-A07E-5F1EE7F8A618}" presName="parTxOnly" presStyleLbl="node1" presStyleIdx="6" presStyleCnt="9" custScaleX="12227" custScaleY="12561" custLinFactX="4058" custLinFactNeighborX="100000" custLinFactNeighborY="274">
        <dgm:presLayoutVars>
          <dgm:chMax val="0"/>
          <dgm:chPref val="0"/>
          <dgm:bulletEnabled val="1"/>
        </dgm:presLayoutVars>
      </dgm:prSet>
      <dgm:spPr/>
    </dgm:pt>
    <dgm:pt modelId="{6DABC966-3027-4BD2-9DC3-5B2AFE4D5271}" type="pres">
      <dgm:prSet presAssocID="{F4653648-CB17-4202-8874-020E6121DF78}" presName="parTxOnlySpace" presStyleCnt="0"/>
      <dgm:spPr/>
    </dgm:pt>
    <dgm:pt modelId="{F183BB35-6D0B-47B5-9E5D-C19FF9F822D7}" type="pres">
      <dgm:prSet presAssocID="{404D596E-ED56-4C76-8AFE-316DB45FDC88}" presName="parTxOnly" presStyleLbl="node1" presStyleIdx="7" presStyleCnt="9" custScaleX="12227" custScaleY="12561" custLinFactX="11966" custLinFactNeighborX="100000" custLinFactNeighborY="289">
        <dgm:presLayoutVars>
          <dgm:chMax val="0"/>
          <dgm:chPref val="0"/>
          <dgm:bulletEnabled val="1"/>
        </dgm:presLayoutVars>
      </dgm:prSet>
      <dgm:spPr/>
    </dgm:pt>
    <dgm:pt modelId="{7DA46B0D-1B10-48A9-BF94-B0FF7FCE4FDF}" type="pres">
      <dgm:prSet presAssocID="{8747B674-71E0-4C55-AB8F-3075F2ADEC81}" presName="parTxOnlySpace" presStyleCnt="0"/>
      <dgm:spPr/>
    </dgm:pt>
    <dgm:pt modelId="{A6C8CD08-65F2-4D37-A19D-CF2D19E19949}" type="pres">
      <dgm:prSet presAssocID="{ECC04B45-01E3-47F5-B8DC-A34609046636}" presName="parTxOnly" presStyleLbl="node1" presStyleIdx="8" presStyleCnt="9" custScaleX="12227" custScaleY="12561" custLinFactX="19740" custLinFactNeighborX="100000" custLinFactNeighborY="330">
        <dgm:presLayoutVars>
          <dgm:chMax val="0"/>
          <dgm:chPref val="0"/>
          <dgm:bulletEnabled val="1"/>
        </dgm:presLayoutVars>
      </dgm:prSet>
      <dgm:spPr/>
    </dgm:pt>
  </dgm:ptLst>
  <dgm:cxnLst>
    <dgm:cxn modelId="{D4858C00-2D03-4597-BBF2-68D3296B769A}" type="presOf" srcId="{00C42EB9-F90C-4864-A07E-5F1EE7F8A618}" destId="{8BB494B3-5CE4-408B-AEEF-E6F64752A1CB}" srcOrd="0" destOrd="0" presId="urn:microsoft.com/office/officeart/2005/8/layout/chevron1"/>
    <dgm:cxn modelId="{089AC903-B87C-4E07-B46E-9911A2770471}" srcId="{417A54FF-805F-4625-88BE-2D8DE75E7DAD}" destId="{404D596E-ED56-4C76-8AFE-316DB45FDC88}" srcOrd="7" destOrd="0" parTransId="{4B74F2B0-3107-4D4B-A669-F457596C98B7}" sibTransId="{8747B674-71E0-4C55-AB8F-3075F2ADEC81}"/>
    <dgm:cxn modelId="{5670330C-3F43-4C07-9C8B-3016EABB46FD}" type="presOf" srcId="{CD3FA738-134B-4B8E-857E-540F72A2D9B0}" destId="{300B7403-3346-467A-90A1-67248C0CB4A4}" srcOrd="0" destOrd="0" presId="urn:microsoft.com/office/officeart/2005/8/layout/chevron1"/>
    <dgm:cxn modelId="{D4CE0718-C8EC-48C0-90C6-02000F9C1AD0}" srcId="{417A54FF-805F-4625-88BE-2D8DE75E7DAD}" destId="{C933EDD1-706E-4C74-84CA-2575CE554B96}" srcOrd="4" destOrd="0" parTransId="{563AD24B-E2FD-40DC-861E-5C4D923D7994}" sibTransId="{68F90E21-6D82-4986-A1A0-1AAC47EAB458}"/>
    <dgm:cxn modelId="{6910B641-5289-43FA-BD3B-26183E3C2EF1}" type="presOf" srcId="{E7019E53-B64E-42A2-A3BA-9ED33FED9013}" destId="{916DAFD3-0B37-4A4F-8B9A-B624406A9756}" srcOrd="0" destOrd="0" presId="urn:microsoft.com/office/officeart/2005/8/layout/chevron1"/>
    <dgm:cxn modelId="{E39D3D43-FAD4-4D1B-B406-9B71C0E91E5F}" srcId="{417A54FF-805F-4625-88BE-2D8DE75E7DAD}" destId="{E7019E53-B64E-42A2-A3BA-9ED33FED9013}" srcOrd="5" destOrd="0" parTransId="{C03219CF-8167-4A24-8795-BDC54C530889}" sibTransId="{D59AFD0A-3DBC-4B43-B0E2-1893CBB54D42}"/>
    <dgm:cxn modelId="{E9A5664B-95E8-4FFD-8303-9506D6810241}" srcId="{417A54FF-805F-4625-88BE-2D8DE75E7DAD}" destId="{A5268029-F8B6-4675-92FB-4C13C1A55D6B}" srcOrd="0" destOrd="0" parTransId="{573C35C2-BF92-4759-B477-2164283F2C7F}" sibTransId="{3EE3B019-07DF-400D-A316-877B279809FA}"/>
    <dgm:cxn modelId="{46BFD550-4781-43EB-8DA5-7250F8F22E8A}" type="presOf" srcId="{417A54FF-805F-4625-88BE-2D8DE75E7DAD}" destId="{150B1157-DDFE-40BA-8145-0A33F8727664}" srcOrd="0" destOrd="0" presId="urn:microsoft.com/office/officeart/2005/8/layout/chevron1"/>
    <dgm:cxn modelId="{D9DB496F-0E07-4412-A400-3A9A677C3AC7}" type="presOf" srcId="{ECC04B45-01E3-47F5-B8DC-A34609046636}" destId="{A6C8CD08-65F2-4D37-A19D-CF2D19E19949}" srcOrd="0" destOrd="0" presId="urn:microsoft.com/office/officeart/2005/8/layout/chevron1"/>
    <dgm:cxn modelId="{8FC6237A-DD49-4E69-84EE-B806B9CFB723}" srcId="{417A54FF-805F-4625-88BE-2D8DE75E7DAD}" destId="{00C42EB9-F90C-4864-A07E-5F1EE7F8A618}" srcOrd="6" destOrd="0" parTransId="{7628D538-27A9-4115-8A88-1591076B3707}" sibTransId="{F4653648-CB17-4202-8874-020E6121DF78}"/>
    <dgm:cxn modelId="{D813547A-3576-4FD3-86E0-1DC421264098}" srcId="{417A54FF-805F-4625-88BE-2D8DE75E7DAD}" destId="{CD3FA738-134B-4B8E-857E-540F72A2D9B0}" srcOrd="2" destOrd="0" parTransId="{323EA030-4997-4C14-B205-696ECD9F8BAF}" sibTransId="{583A8C42-51D7-4256-9496-85EFD9B8E478}"/>
    <dgm:cxn modelId="{3F51D37A-7424-4AEB-B313-BD561FA4184A}" srcId="{417A54FF-805F-4625-88BE-2D8DE75E7DAD}" destId="{ECC04B45-01E3-47F5-B8DC-A34609046636}" srcOrd="8" destOrd="0" parTransId="{E4936A33-D2F0-494B-AE36-EC0F04BDAAF2}" sibTransId="{E6802626-F9A3-46F1-A93A-A13BD15816D6}"/>
    <dgm:cxn modelId="{C40FD381-0BC7-40B3-BFD4-0F58235E01A5}" type="presOf" srcId="{ED7ADE18-3B9E-40B6-B377-93426F8AD07B}" destId="{132A7712-22D0-4AF9-AC80-F3B8F8AEFA5C}" srcOrd="0" destOrd="0" presId="urn:microsoft.com/office/officeart/2005/8/layout/chevron1"/>
    <dgm:cxn modelId="{CD7225A3-815D-4D88-A829-9608C034F294}" type="presOf" srcId="{63F20E1C-8E3C-4BEF-8E23-C135558BC435}" destId="{E53EEB1A-6EDD-43C6-9A4B-4E086B197DC4}" srcOrd="0" destOrd="0" presId="urn:microsoft.com/office/officeart/2005/8/layout/chevron1"/>
    <dgm:cxn modelId="{5D32C0AD-AB33-48B9-A3C5-EAECB95D446E}" type="presOf" srcId="{C933EDD1-706E-4C74-84CA-2575CE554B96}" destId="{07645AF7-E4D9-432D-BD56-0B7CF6185DC3}" srcOrd="0" destOrd="0" presId="urn:microsoft.com/office/officeart/2005/8/layout/chevron1"/>
    <dgm:cxn modelId="{C2E2B1B2-212B-4D99-A150-8A7D53E40AF4}" type="presOf" srcId="{404D596E-ED56-4C76-8AFE-316DB45FDC88}" destId="{F183BB35-6D0B-47B5-9E5D-C19FF9F822D7}" srcOrd="0" destOrd="0" presId="urn:microsoft.com/office/officeart/2005/8/layout/chevron1"/>
    <dgm:cxn modelId="{5CF46FC9-9BC0-432F-8249-9BC7EC4E4682}" type="presOf" srcId="{A5268029-F8B6-4675-92FB-4C13C1A55D6B}" destId="{6D0B4939-32AC-4013-BCD2-8F2F79C66C5A}" srcOrd="0" destOrd="0" presId="urn:microsoft.com/office/officeart/2005/8/layout/chevron1"/>
    <dgm:cxn modelId="{6388B2D1-D3F8-4F95-8FF1-9F87E67A557D}" srcId="{417A54FF-805F-4625-88BE-2D8DE75E7DAD}" destId="{63F20E1C-8E3C-4BEF-8E23-C135558BC435}" srcOrd="3" destOrd="0" parTransId="{10AA92D7-F950-4C5A-AD06-F0F3A1ACEF60}" sibTransId="{60885242-DC0C-451F-AB4F-B62204E290A4}"/>
    <dgm:cxn modelId="{C89E6AE7-F542-4E73-957A-38D377AB9406}" srcId="{417A54FF-805F-4625-88BE-2D8DE75E7DAD}" destId="{ED7ADE18-3B9E-40B6-B377-93426F8AD07B}" srcOrd="1" destOrd="0" parTransId="{3DE0E8B0-A20F-436A-90E3-CE60CDA17DEB}" sibTransId="{A00BF14F-71DA-4561-8A49-F2E8202E2883}"/>
    <dgm:cxn modelId="{D4543A5F-5E20-488E-B296-23235734EBB4}" type="presParOf" srcId="{150B1157-DDFE-40BA-8145-0A33F8727664}" destId="{6D0B4939-32AC-4013-BCD2-8F2F79C66C5A}" srcOrd="0" destOrd="0" presId="urn:microsoft.com/office/officeart/2005/8/layout/chevron1"/>
    <dgm:cxn modelId="{F7A93A19-16F5-42CD-84C4-66E2A078FADC}" type="presParOf" srcId="{150B1157-DDFE-40BA-8145-0A33F8727664}" destId="{D6A2B318-81FB-4664-B332-E06ECCDB5760}" srcOrd="1" destOrd="0" presId="urn:microsoft.com/office/officeart/2005/8/layout/chevron1"/>
    <dgm:cxn modelId="{ED92D291-1616-47C2-8D89-449E54DDF75E}" type="presParOf" srcId="{150B1157-DDFE-40BA-8145-0A33F8727664}" destId="{132A7712-22D0-4AF9-AC80-F3B8F8AEFA5C}" srcOrd="2" destOrd="0" presId="urn:microsoft.com/office/officeart/2005/8/layout/chevron1"/>
    <dgm:cxn modelId="{AADF4B49-12AA-43D7-AC41-B990FE7E28C4}" type="presParOf" srcId="{150B1157-DDFE-40BA-8145-0A33F8727664}" destId="{334C17F1-02DB-41C6-8EB7-CDEB380784D7}" srcOrd="3" destOrd="0" presId="urn:microsoft.com/office/officeart/2005/8/layout/chevron1"/>
    <dgm:cxn modelId="{7234A818-328F-45CE-A027-99C1FFEFB48A}" type="presParOf" srcId="{150B1157-DDFE-40BA-8145-0A33F8727664}" destId="{300B7403-3346-467A-90A1-67248C0CB4A4}" srcOrd="4" destOrd="0" presId="urn:microsoft.com/office/officeart/2005/8/layout/chevron1"/>
    <dgm:cxn modelId="{CC5797AB-CB5C-4761-94C8-8A07F0AFCB4A}" type="presParOf" srcId="{150B1157-DDFE-40BA-8145-0A33F8727664}" destId="{653BBF50-8F67-49EA-84AD-11DD92C986F5}" srcOrd="5" destOrd="0" presId="urn:microsoft.com/office/officeart/2005/8/layout/chevron1"/>
    <dgm:cxn modelId="{B3AC4215-C468-4A52-BA8E-96C740FBD937}" type="presParOf" srcId="{150B1157-DDFE-40BA-8145-0A33F8727664}" destId="{E53EEB1A-6EDD-43C6-9A4B-4E086B197DC4}" srcOrd="6" destOrd="0" presId="urn:microsoft.com/office/officeart/2005/8/layout/chevron1"/>
    <dgm:cxn modelId="{5421D52F-58D7-4166-8BC4-386BD623C6E7}" type="presParOf" srcId="{150B1157-DDFE-40BA-8145-0A33F8727664}" destId="{77AFF40C-2571-4F98-8276-ECE9F6CD3EBE}" srcOrd="7" destOrd="0" presId="urn:microsoft.com/office/officeart/2005/8/layout/chevron1"/>
    <dgm:cxn modelId="{202FF018-C3E5-4343-A3EB-F07B644FBE32}" type="presParOf" srcId="{150B1157-DDFE-40BA-8145-0A33F8727664}" destId="{07645AF7-E4D9-432D-BD56-0B7CF6185DC3}" srcOrd="8" destOrd="0" presId="urn:microsoft.com/office/officeart/2005/8/layout/chevron1"/>
    <dgm:cxn modelId="{9FE0B531-E0D1-4044-878C-F34499792EF0}" type="presParOf" srcId="{150B1157-DDFE-40BA-8145-0A33F8727664}" destId="{79E7AC77-C43E-470A-B394-41C6C6EBA6CC}" srcOrd="9" destOrd="0" presId="urn:microsoft.com/office/officeart/2005/8/layout/chevron1"/>
    <dgm:cxn modelId="{F60FA2B2-5891-4EC0-9609-7CD2252F4B59}" type="presParOf" srcId="{150B1157-DDFE-40BA-8145-0A33F8727664}" destId="{916DAFD3-0B37-4A4F-8B9A-B624406A9756}" srcOrd="10" destOrd="0" presId="urn:microsoft.com/office/officeart/2005/8/layout/chevron1"/>
    <dgm:cxn modelId="{0D393631-D5B6-4973-B2C0-03478913AC18}" type="presParOf" srcId="{150B1157-DDFE-40BA-8145-0A33F8727664}" destId="{0161432F-D5AD-4486-BF65-6C8C65131717}" srcOrd="11" destOrd="0" presId="urn:microsoft.com/office/officeart/2005/8/layout/chevron1"/>
    <dgm:cxn modelId="{EDACDAFC-5349-4E86-999C-C2D25DA63F8E}" type="presParOf" srcId="{150B1157-DDFE-40BA-8145-0A33F8727664}" destId="{8BB494B3-5CE4-408B-AEEF-E6F64752A1CB}" srcOrd="12" destOrd="0" presId="urn:microsoft.com/office/officeart/2005/8/layout/chevron1"/>
    <dgm:cxn modelId="{D2B3FE0E-BAED-451D-921D-56A429DE972A}" type="presParOf" srcId="{150B1157-DDFE-40BA-8145-0A33F8727664}" destId="{6DABC966-3027-4BD2-9DC3-5B2AFE4D5271}" srcOrd="13" destOrd="0" presId="urn:microsoft.com/office/officeart/2005/8/layout/chevron1"/>
    <dgm:cxn modelId="{1B3F3C42-20C8-4B55-8200-3CAE0B76A28A}" type="presParOf" srcId="{150B1157-DDFE-40BA-8145-0A33F8727664}" destId="{F183BB35-6D0B-47B5-9E5D-C19FF9F822D7}" srcOrd="14" destOrd="0" presId="urn:microsoft.com/office/officeart/2005/8/layout/chevron1"/>
    <dgm:cxn modelId="{2EBF82FF-7339-4DE0-84C7-5E7EAF02B110}" type="presParOf" srcId="{150B1157-DDFE-40BA-8145-0A33F8727664}" destId="{7DA46B0D-1B10-48A9-BF94-B0FF7FCE4FDF}" srcOrd="15" destOrd="0" presId="urn:microsoft.com/office/officeart/2005/8/layout/chevron1"/>
    <dgm:cxn modelId="{BC712257-6D55-4C4B-9220-9C316CF0C464}" type="presParOf" srcId="{150B1157-DDFE-40BA-8145-0A33F8727664}" destId="{A6C8CD08-65F2-4D37-A19D-CF2D19E19949}" srcOrd="1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ECC5BAE-ECC7-4287-B55A-18D09EEB515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12A513CB-0385-44B5-A6E1-D3EB64C75D72}">
      <dgm:prSet phldrT="[Texto]" custT="1"/>
      <dgm:spPr/>
      <dgm:t>
        <a:bodyPr/>
        <a:lstStyle/>
        <a:p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9 mil millones </a:t>
          </a:r>
          <a:r>
            <a:rPr lang="es-ES" sz="25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endParaRPr lang="es-PE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A36FA6-3878-4850-A73A-DE11C9FCA9FD}" type="parTrans" cxnId="{99C7A09F-8A10-484B-B3CC-3703114E2A5C}">
      <dgm:prSet/>
      <dgm:spPr/>
      <dgm:t>
        <a:bodyPr/>
        <a:lstStyle/>
        <a:p>
          <a:endParaRPr lang="es-PE"/>
        </a:p>
      </dgm:t>
    </dgm:pt>
    <dgm:pt modelId="{3D9C14BE-F2E9-43D2-823F-F2E3D139819F}" type="sibTrans" cxnId="{99C7A09F-8A10-484B-B3CC-3703114E2A5C}">
      <dgm:prSet/>
      <dgm:spPr/>
      <dgm:t>
        <a:bodyPr/>
        <a:lstStyle/>
        <a:p>
          <a:endParaRPr lang="es-PE"/>
        </a:p>
      </dgm:t>
    </dgm:pt>
    <dgm:pt modelId="{B86D17F6-183E-44C9-92D8-6ED22F12D1D9}">
      <dgm:prSet phldrT="[Texto]"/>
      <dgm:spPr/>
      <dgm:t>
        <a:bodyPr/>
        <a:lstStyle/>
        <a:p>
          <a:r>
            <a: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Recursos Medidos e Indicados</a:t>
          </a:r>
          <a:endParaRPr lang="es-PE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DF0B22-7391-4D00-B389-AC6754162D86}" type="parTrans" cxnId="{374221CE-F1EA-4853-849E-53413BDEDD72}">
      <dgm:prSet/>
      <dgm:spPr/>
      <dgm:t>
        <a:bodyPr/>
        <a:lstStyle/>
        <a:p>
          <a:endParaRPr lang="es-PE"/>
        </a:p>
      </dgm:t>
    </dgm:pt>
    <dgm:pt modelId="{D6B7CCF8-4392-4AA0-835B-2B8A131CA1C8}" type="sibTrans" cxnId="{374221CE-F1EA-4853-849E-53413BDEDD72}">
      <dgm:prSet/>
      <dgm:spPr/>
      <dgm:t>
        <a:bodyPr/>
        <a:lstStyle/>
        <a:p>
          <a:endParaRPr lang="es-PE"/>
        </a:p>
      </dgm:t>
    </dgm:pt>
    <dgm:pt modelId="{CB60A577-A29B-480E-A0BA-2ACB1C020AAF}">
      <dgm:prSet phldrT="[Texto]" custT="1"/>
      <dgm:spPr/>
      <dgm:t>
        <a:bodyPr/>
        <a:lstStyle/>
        <a:p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5.5 mil millones </a:t>
          </a:r>
          <a:r>
            <a:rPr lang="es-ES" sz="25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endParaRPr lang="es-PE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CB7549-96A9-47B2-A5E9-150F939F3D0E}" type="parTrans" cxnId="{7297CB2B-BE50-40BC-9CDD-F1C581273BAE}">
      <dgm:prSet/>
      <dgm:spPr/>
      <dgm:t>
        <a:bodyPr/>
        <a:lstStyle/>
        <a:p>
          <a:endParaRPr lang="es-PE"/>
        </a:p>
      </dgm:t>
    </dgm:pt>
    <dgm:pt modelId="{1C587574-2368-4AF4-8DEC-467AA5C9C327}" type="sibTrans" cxnId="{7297CB2B-BE50-40BC-9CDD-F1C581273BAE}">
      <dgm:prSet/>
      <dgm:spPr/>
      <dgm:t>
        <a:bodyPr/>
        <a:lstStyle/>
        <a:p>
          <a:endParaRPr lang="es-PE"/>
        </a:p>
      </dgm:t>
    </dgm:pt>
    <dgm:pt modelId="{CE9C48CD-646E-43E9-A322-904CBE627B45}">
      <dgm:prSet phldrT="[Texto]"/>
      <dgm:spPr/>
      <dgm:t>
        <a:bodyPr/>
        <a:lstStyle/>
        <a:p>
          <a:r>
            <a: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Reservas Probadas y Probables con contenido entre 0.35% a 0.60%</a:t>
          </a:r>
          <a:endParaRPr lang="es-PE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390BBC-5915-43C2-9D68-75F17D16261B}" type="parTrans" cxnId="{A9871A3E-90D1-41AE-B420-CFCD5140F6DE}">
      <dgm:prSet/>
      <dgm:spPr/>
      <dgm:t>
        <a:bodyPr/>
        <a:lstStyle/>
        <a:p>
          <a:endParaRPr lang="es-PE"/>
        </a:p>
      </dgm:t>
    </dgm:pt>
    <dgm:pt modelId="{CFCAA03F-A14C-4ADE-83F5-1337C6405178}" type="sibTrans" cxnId="{A9871A3E-90D1-41AE-B420-CFCD5140F6DE}">
      <dgm:prSet/>
      <dgm:spPr/>
      <dgm:t>
        <a:bodyPr/>
        <a:lstStyle/>
        <a:p>
          <a:endParaRPr lang="es-PE"/>
        </a:p>
      </dgm:t>
    </dgm:pt>
    <dgm:pt modelId="{B0E9FF00-8430-467F-8B00-1B8308A3C986}">
      <dgm:prSet phldrT="[Texto]" custT="1"/>
      <dgm:spPr/>
      <dgm:t>
        <a:bodyPr/>
        <a:lstStyle/>
        <a:p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400,000 </a:t>
          </a:r>
          <a:r>
            <a:rPr lang="es-ES" sz="2500" dirty="0" err="1">
              <a:latin typeface="Arial" panose="020B0604020202020204" pitchFamily="34" charset="0"/>
              <a:cs typeface="Arial" panose="020B0604020202020204" pitchFamily="34" charset="0"/>
            </a:rPr>
            <a:t>tmf</a:t>
          </a:r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/año</a:t>
          </a:r>
          <a:endParaRPr lang="es-PE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4FF378-092C-489C-A870-BF5D143F67BE}" type="parTrans" cxnId="{9A9238AE-3CDE-4B57-A7A2-87A47CE078AE}">
      <dgm:prSet/>
      <dgm:spPr/>
      <dgm:t>
        <a:bodyPr/>
        <a:lstStyle/>
        <a:p>
          <a:endParaRPr lang="es-PE"/>
        </a:p>
      </dgm:t>
    </dgm:pt>
    <dgm:pt modelId="{8ED3545A-1D74-4FD2-8ABC-A47C25717CDD}" type="sibTrans" cxnId="{9A9238AE-3CDE-4B57-A7A2-87A47CE078AE}">
      <dgm:prSet/>
      <dgm:spPr/>
      <dgm:t>
        <a:bodyPr/>
        <a:lstStyle/>
        <a:p>
          <a:endParaRPr lang="es-PE"/>
        </a:p>
      </dgm:t>
    </dgm:pt>
    <dgm:pt modelId="{0D977399-60C6-46EC-9223-98DCE0222E74}">
      <dgm:prSet phldrT="[Texto]" custT="1"/>
      <dgm:spPr/>
      <dgm:t>
        <a:bodyPr/>
        <a:lstStyle/>
        <a:p>
          <a:r>
            <a:rPr lang="es-ES" sz="2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Capacidad de Producción de Cobre</a:t>
          </a:r>
          <a:endParaRPr lang="es-PE" sz="2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5764BD-45A2-4198-8691-F6C8FABE231E}" type="parTrans" cxnId="{C3CF559D-1226-4C4F-B686-23B04245FDD3}">
      <dgm:prSet/>
      <dgm:spPr/>
      <dgm:t>
        <a:bodyPr/>
        <a:lstStyle/>
        <a:p>
          <a:endParaRPr lang="es-PE"/>
        </a:p>
      </dgm:t>
    </dgm:pt>
    <dgm:pt modelId="{1B56F8F5-092B-4B16-A518-13BA466E8A94}" type="sibTrans" cxnId="{C3CF559D-1226-4C4F-B686-23B04245FDD3}">
      <dgm:prSet/>
      <dgm:spPr/>
      <dgm:t>
        <a:bodyPr/>
        <a:lstStyle/>
        <a:p>
          <a:endParaRPr lang="es-PE"/>
        </a:p>
      </dgm:t>
    </dgm:pt>
    <dgm:pt modelId="{3721E7AC-5436-4221-903D-B9E59DFACF65}" type="pres">
      <dgm:prSet presAssocID="{EECC5BAE-ECC7-4287-B55A-18D09EEB515E}" presName="Name0" presStyleCnt="0">
        <dgm:presLayoutVars>
          <dgm:dir/>
          <dgm:animLvl val="lvl"/>
          <dgm:resizeHandles val="exact"/>
        </dgm:presLayoutVars>
      </dgm:prSet>
      <dgm:spPr/>
    </dgm:pt>
    <dgm:pt modelId="{D25CC3D4-BE9B-4119-929E-002E1B7ED970}" type="pres">
      <dgm:prSet presAssocID="{12A513CB-0385-44B5-A6E1-D3EB64C75D72}" presName="linNode" presStyleCnt="0"/>
      <dgm:spPr/>
    </dgm:pt>
    <dgm:pt modelId="{07784567-615D-4EE8-82B6-22163E42F340}" type="pres">
      <dgm:prSet presAssocID="{12A513CB-0385-44B5-A6E1-D3EB64C75D72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A6B20DF5-4DFD-41B5-880C-4591057EE11F}" type="pres">
      <dgm:prSet presAssocID="{12A513CB-0385-44B5-A6E1-D3EB64C75D72}" presName="descendantText" presStyleLbl="alignAccFollowNode1" presStyleIdx="0" presStyleCnt="3">
        <dgm:presLayoutVars>
          <dgm:bulletEnabled val="1"/>
        </dgm:presLayoutVars>
      </dgm:prSet>
      <dgm:spPr/>
    </dgm:pt>
    <dgm:pt modelId="{4E9E3A01-06CA-487E-8D18-83E95FAF8CB3}" type="pres">
      <dgm:prSet presAssocID="{3D9C14BE-F2E9-43D2-823F-F2E3D139819F}" presName="sp" presStyleCnt="0"/>
      <dgm:spPr/>
    </dgm:pt>
    <dgm:pt modelId="{8A663A87-C728-4EA8-9BBC-AAE398CAFE34}" type="pres">
      <dgm:prSet presAssocID="{CB60A577-A29B-480E-A0BA-2ACB1C020AAF}" presName="linNode" presStyleCnt="0"/>
      <dgm:spPr/>
    </dgm:pt>
    <dgm:pt modelId="{DDA8D73E-1495-4463-9B8C-6A24E0DB416F}" type="pres">
      <dgm:prSet presAssocID="{CB60A577-A29B-480E-A0BA-2ACB1C020AAF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16B41A60-8F76-4FE9-83EF-AEBC683693DD}" type="pres">
      <dgm:prSet presAssocID="{CB60A577-A29B-480E-A0BA-2ACB1C020AAF}" presName="descendantText" presStyleLbl="alignAccFollowNode1" presStyleIdx="1" presStyleCnt="3">
        <dgm:presLayoutVars>
          <dgm:bulletEnabled val="1"/>
        </dgm:presLayoutVars>
      </dgm:prSet>
      <dgm:spPr/>
    </dgm:pt>
    <dgm:pt modelId="{BEEA3CB8-02C5-4DAB-8D1E-1B7DCBA1B9C6}" type="pres">
      <dgm:prSet presAssocID="{1C587574-2368-4AF4-8DEC-467AA5C9C327}" presName="sp" presStyleCnt="0"/>
      <dgm:spPr/>
    </dgm:pt>
    <dgm:pt modelId="{6A5C6455-7154-4286-9738-40FC6F0637F7}" type="pres">
      <dgm:prSet presAssocID="{B0E9FF00-8430-467F-8B00-1B8308A3C986}" presName="linNode" presStyleCnt="0"/>
      <dgm:spPr/>
    </dgm:pt>
    <dgm:pt modelId="{B1609A8F-1FA6-4ED2-8BB8-68F110913698}" type="pres">
      <dgm:prSet presAssocID="{B0E9FF00-8430-467F-8B00-1B8308A3C986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49950D09-7814-4298-8DD1-8954E1D4C028}" type="pres">
      <dgm:prSet presAssocID="{B0E9FF00-8430-467F-8B00-1B8308A3C986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7297CB2B-BE50-40BC-9CDD-F1C581273BAE}" srcId="{EECC5BAE-ECC7-4287-B55A-18D09EEB515E}" destId="{CB60A577-A29B-480E-A0BA-2ACB1C020AAF}" srcOrd="1" destOrd="0" parTransId="{FBCB7549-96A9-47B2-A5E9-150F939F3D0E}" sibTransId="{1C587574-2368-4AF4-8DEC-467AA5C9C327}"/>
    <dgm:cxn modelId="{A9871A3E-90D1-41AE-B420-CFCD5140F6DE}" srcId="{CB60A577-A29B-480E-A0BA-2ACB1C020AAF}" destId="{CE9C48CD-646E-43E9-A322-904CBE627B45}" srcOrd="0" destOrd="0" parTransId="{19390BBC-5915-43C2-9D68-75F17D16261B}" sibTransId="{CFCAA03F-A14C-4ADE-83F5-1337C6405178}"/>
    <dgm:cxn modelId="{0965494E-6EA1-45E7-A8E8-049BA06EAB8A}" type="presOf" srcId="{CB60A577-A29B-480E-A0BA-2ACB1C020AAF}" destId="{DDA8D73E-1495-4463-9B8C-6A24E0DB416F}" srcOrd="0" destOrd="0" presId="urn:microsoft.com/office/officeart/2005/8/layout/vList5"/>
    <dgm:cxn modelId="{1977875C-1A47-463D-8A43-0159DD759122}" type="presOf" srcId="{B0E9FF00-8430-467F-8B00-1B8308A3C986}" destId="{B1609A8F-1FA6-4ED2-8BB8-68F110913698}" srcOrd="0" destOrd="0" presId="urn:microsoft.com/office/officeart/2005/8/layout/vList5"/>
    <dgm:cxn modelId="{632B3383-B675-4C4C-B76A-39A481F29A4D}" type="presOf" srcId="{12A513CB-0385-44B5-A6E1-D3EB64C75D72}" destId="{07784567-615D-4EE8-82B6-22163E42F340}" srcOrd="0" destOrd="0" presId="urn:microsoft.com/office/officeart/2005/8/layout/vList5"/>
    <dgm:cxn modelId="{FBD7C49B-47DB-4E92-A7C6-7DC92E6DF242}" type="presOf" srcId="{0D977399-60C6-46EC-9223-98DCE0222E74}" destId="{49950D09-7814-4298-8DD1-8954E1D4C028}" srcOrd="0" destOrd="0" presId="urn:microsoft.com/office/officeart/2005/8/layout/vList5"/>
    <dgm:cxn modelId="{C3CF559D-1226-4C4F-B686-23B04245FDD3}" srcId="{B0E9FF00-8430-467F-8B00-1B8308A3C986}" destId="{0D977399-60C6-46EC-9223-98DCE0222E74}" srcOrd="0" destOrd="0" parTransId="{315764BD-45A2-4198-8691-F6C8FABE231E}" sibTransId="{1B56F8F5-092B-4B16-A518-13BA466E8A94}"/>
    <dgm:cxn modelId="{99C7A09F-8A10-484B-B3CC-3703114E2A5C}" srcId="{EECC5BAE-ECC7-4287-B55A-18D09EEB515E}" destId="{12A513CB-0385-44B5-A6E1-D3EB64C75D72}" srcOrd="0" destOrd="0" parTransId="{68A36FA6-3878-4850-A73A-DE11C9FCA9FD}" sibTransId="{3D9C14BE-F2E9-43D2-823F-F2E3D139819F}"/>
    <dgm:cxn modelId="{D769CEA1-B336-451B-9E4E-5B2389E8D1E3}" type="presOf" srcId="{CE9C48CD-646E-43E9-A322-904CBE627B45}" destId="{16B41A60-8F76-4FE9-83EF-AEBC683693DD}" srcOrd="0" destOrd="0" presId="urn:microsoft.com/office/officeart/2005/8/layout/vList5"/>
    <dgm:cxn modelId="{9A9238AE-3CDE-4B57-A7A2-87A47CE078AE}" srcId="{EECC5BAE-ECC7-4287-B55A-18D09EEB515E}" destId="{B0E9FF00-8430-467F-8B00-1B8308A3C986}" srcOrd="2" destOrd="0" parTransId="{204FF378-092C-489C-A870-BF5D143F67BE}" sibTransId="{8ED3545A-1D74-4FD2-8ABC-A47C25717CDD}"/>
    <dgm:cxn modelId="{58D083C2-5A63-440E-81E0-7E9D508C5399}" type="presOf" srcId="{B86D17F6-183E-44C9-92D8-6ED22F12D1D9}" destId="{A6B20DF5-4DFD-41B5-880C-4591057EE11F}" srcOrd="0" destOrd="0" presId="urn:microsoft.com/office/officeart/2005/8/layout/vList5"/>
    <dgm:cxn modelId="{374221CE-F1EA-4853-849E-53413BDEDD72}" srcId="{12A513CB-0385-44B5-A6E1-D3EB64C75D72}" destId="{B86D17F6-183E-44C9-92D8-6ED22F12D1D9}" srcOrd="0" destOrd="0" parTransId="{0EDF0B22-7391-4D00-B389-AC6754162D86}" sibTransId="{D6B7CCF8-4392-4AA0-835B-2B8A131CA1C8}"/>
    <dgm:cxn modelId="{4AE769FD-120B-474F-8386-D63C75CFC971}" type="presOf" srcId="{EECC5BAE-ECC7-4287-B55A-18D09EEB515E}" destId="{3721E7AC-5436-4221-903D-B9E59DFACF65}" srcOrd="0" destOrd="0" presId="urn:microsoft.com/office/officeart/2005/8/layout/vList5"/>
    <dgm:cxn modelId="{34EB2254-6DF5-41B3-9276-2B9A05CE41F2}" type="presParOf" srcId="{3721E7AC-5436-4221-903D-B9E59DFACF65}" destId="{D25CC3D4-BE9B-4119-929E-002E1B7ED970}" srcOrd="0" destOrd="0" presId="urn:microsoft.com/office/officeart/2005/8/layout/vList5"/>
    <dgm:cxn modelId="{1C1678B3-AF0A-4169-8E9C-20C11EE59AFA}" type="presParOf" srcId="{D25CC3D4-BE9B-4119-929E-002E1B7ED970}" destId="{07784567-615D-4EE8-82B6-22163E42F340}" srcOrd="0" destOrd="0" presId="urn:microsoft.com/office/officeart/2005/8/layout/vList5"/>
    <dgm:cxn modelId="{7E128F29-96F6-40F6-BD28-1E10522A4CB0}" type="presParOf" srcId="{D25CC3D4-BE9B-4119-929E-002E1B7ED970}" destId="{A6B20DF5-4DFD-41B5-880C-4591057EE11F}" srcOrd="1" destOrd="0" presId="urn:microsoft.com/office/officeart/2005/8/layout/vList5"/>
    <dgm:cxn modelId="{AE5321B4-F490-408F-A2E5-E861826D3939}" type="presParOf" srcId="{3721E7AC-5436-4221-903D-B9E59DFACF65}" destId="{4E9E3A01-06CA-487E-8D18-83E95FAF8CB3}" srcOrd="1" destOrd="0" presId="urn:microsoft.com/office/officeart/2005/8/layout/vList5"/>
    <dgm:cxn modelId="{D330F0A5-F692-4C58-A439-0876A086B576}" type="presParOf" srcId="{3721E7AC-5436-4221-903D-B9E59DFACF65}" destId="{8A663A87-C728-4EA8-9BBC-AAE398CAFE34}" srcOrd="2" destOrd="0" presId="urn:microsoft.com/office/officeart/2005/8/layout/vList5"/>
    <dgm:cxn modelId="{0196F29C-5896-4EBC-ABC6-CFC5F27445B5}" type="presParOf" srcId="{8A663A87-C728-4EA8-9BBC-AAE398CAFE34}" destId="{DDA8D73E-1495-4463-9B8C-6A24E0DB416F}" srcOrd="0" destOrd="0" presId="urn:microsoft.com/office/officeart/2005/8/layout/vList5"/>
    <dgm:cxn modelId="{284298C2-5C2B-4B27-A06C-DB6E19353E1C}" type="presParOf" srcId="{8A663A87-C728-4EA8-9BBC-AAE398CAFE34}" destId="{16B41A60-8F76-4FE9-83EF-AEBC683693DD}" srcOrd="1" destOrd="0" presId="urn:microsoft.com/office/officeart/2005/8/layout/vList5"/>
    <dgm:cxn modelId="{DD7BBF4B-AD0B-4E14-8719-239902CAC0A2}" type="presParOf" srcId="{3721E7AC-5436-4221-903D-B9E59DFACF65}" destId="{BEEA3CB8-02C5-4DAB-8D1E-1B7DCBA1B9C6}" srcOrd="3" destOrd="0" presId="urn:microsoft.com/office/officeart/2005/8/layout/vList5"/>
    <dgm:cxn modelId="{51F9608C-F6F3-410E-A9F9-6CBAFD0FC3D7}" type="presParOf" srcId="{3721E7AC-5436-4221-903D-B9E59DFACF65}" destId="{6A5C6455-7154-4286-9738-40FC6F0637F7}" srcOrd="4" destOrd="0" presId="urn:microsoft.com/office/officeart/2005/8/layout/vList5"/>
    <dgm:cxn modelId="{A40FD117-5BB9-4BBF-8D36-D42680B857F6}" type="presParOf" srcId="{6A5C6455-7154-4286-9738-40FC6F0637F7}" destId="{B1609A8F-1FA6-4ED2-8BB8-68F110913698}" srcOrd="0" destOrd="0" presId="urn:microsoft.com/office/officeart/2005/8/layout/vList5"/>
    <dgm:cxn modelId="{598002B0-95AD-40F0-A06A-BC7DBA563CAD}" type="presParOf" srcId="{6A5C6455-7154-4286-9738-40FC6F0637F7}" destId="{49950D09-7814-4298-8DD1-8954E1D4C02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ECC5BAE-ECC7-4287-B55A-18D09EEB515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12A513CB-0385-44B5-A6E1-D3EB64C75D72}">
      <dgm:prSet phldrT="[Texto]" custT="1"/>
      <dgm:spPr/>
      <dgm:t>
        <a:bodyPr/>
        <a:lstStyle/>
        <a:p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US$ 4.2 mil millones</a:t>
          </a:r>
          <a:endParaRPr lang="es-PE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A36FA6-3878-4850-A73A-DE11C9FCA9FD}" type="parTrans" cxnId="{99C7A09F-8A10-484B-B3CC-3703114E2A5C}">
      <dgm:prSet/>
      <dgm:spPr/>
      <dgm:t>
        <a:bodyPr/>
        <a:lstStyle/>
        <a:p>
          <a:endParaRPr lang="es-PE"/>
        </a:p>
      </dgm:t>
    </dgm:pt>
    <dgm:pt modelId="{3D9C14BE-F2E9-43D2-823F-F2E3D139819F}" type="sibTrans" cxnId="{99C7A09F-8A10-484B-B3CC-3703114E2A5C}">
      <dgm:prSet/>
      <dgm:spPr/>
      <dgm:t>
        <a:bodyPr/>
        <a:lstStyle/>
        <a:p>
          <a:endParaRPr lang="es-PE"/>
        </a:p>
      </dgm:t>
    </dgm:pt>
    <dgm:pt modelId="{B86D17F6-183E-44C9-92D8-6ED22F12D1D9}">
      <dgm:prSet phldrT="[Texto]"/>
      <dgm:spPr/>
      <dgm:t>
        <a:bodyPr/>
        <a:lstStyle/>
        <a:p>
          <a:r>
            <a: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Inversión total (construcción de planta, infraestructura y expansiones)</a:t>
          </a:r>
          <a:endParaRPr lang="es-PE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DF0B22-7391-4D00-B389-AC6754162D86}" type="parTrans" cxnId="{374221CE-F1EA-4853-849E-53413BDEDD72}">
      <dgm:prSet/>
      <dgm:spPr/>
      <dgm:t>
        <a:bodyPr/>
        <a:lstStyle/>
        <a:p>
          <a:endParaRPr lang="es-PE"/>
        </a:p>
      </dgm:t>
    </dgm:pt>
    <dgm:pt modelId="{D6B7CCF8-4392-4AA0-835B-2B8A131CA1C8}" type="sibTrans" cxnId="{374221CE-F1EA-4853-849E-53413BDEDD72}">
      <dgm:prSet/>
      <dgm:spPr/>
      <dgm:t>
        <a:bodyPr/>
        <a:lstStyle/>
        <a:p>
          <a:endParaRPr lang="es-PE"/>
        </a:p>
      </dgm:t>
    </dgm:pt>
    <dgm:pt modelId="{CB60A577-A29B-480E-A0BA-2ACB1C020AAF}">
      <dgm:prSet phldrT="[Texto]" custT="1"/>
      <dgm:spPr/>
      <dgm:t>
        <a:bodyPr/>
        <a:lstStyle/>
        <a:p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1.60 a 1.80 US$/libra</a:t>
          </a:r>
          <a:endParaRPr lang="es-PE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CB7549-96A9-47B2-A5E9-150F939F3D0E}" type="parTrans" cxnId="{7297CB2B-BE50-40BC-9CDD-F1C581273BAE}">
      <dgm:prSet/>
      <dgm:spPr/>
      <dgm:t>
        <a:bodyPr/>
        <a:lstStyle/>
        <a:p>
          <a:endParaRPr lang="es-PE"/>
        </a:p>
      </dgm:t>
    </dgm:pt>
    <dgm:pt modelId="{1C587574-2368-4AF4-8DEC-467AA5C9C327}" type="sibTrans" cxnId="{7297CB2B-BE50-40BC-9CDD-F1C581273BAE}">
      <dgm:prSet/>
      <dgm:spPr/>
      <dgm:t>
        <a:bodyPr/>
        <a:lstStyle/>
        <a:p>
          <a:endParaRPr lang="es-PE"/>
        </a:p>
      </dgm:t>
    </dgm:pt>
    <dgm:pt modelId="{CE9C48CD-646E-43E9-A322-904CBE627B45}">
      <dgm:prSet phldrT="[Texto]"/>
      <dgm:spPr/>
      <dgm:t>
        <a:bodyPr/>
        <a:lstStyle/>
        <a:p>
          <a:r>
            <a: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Costo de Producción</a:t>
          </a:r>
          <a:endParaRPr lang="es-PE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390BBC-5915-43C2-9D68-75F17D16261B}" type="parTrans" cxnId="{A9871A3E-90D1-41AE-B420-CFCD5140F6DE}">
      <dgm:prSet/>
      <dgm:spPr/>
      <dgm:t>
        <a:bodyPr/>
        <a:lstStyle/>
        <a:p>
          <a:endParaRPr lang="es-PE"/>
        </a:p>
      </dgm:t>
    </dgm:pt>
    <dgm:pt modelId="{CFCAA03F-A14C-4ADE-83F5-1337C6405178}" type="sibTrans" cxnId="{A9871A3E-90D1-41AE-B420-CFCD5140F6DE}">
      <dgm:prSet/>
      <dgm:spPr/>
      <dgm:t>
        <a:bodyPr/>
        <a:lstStyle/>
        <a:p>
          <a:endParaRPr lang="es-PE"/>
        </a:p>
      </dgm:t>
    </dgm:pt>
    <dgm:pt modelId="{B0E9FF00-8430-467F-8B00-1B8308A3C986}">
      <dgm:prSet phldrT="[Texto]" custT="1"/>
      <dgm:spPr/>
      <dgm:t>
        <a:bodyPr/>
        <a:lstStyle/>
        <a:p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140,000 </a:t>
          </a:r>
          <a:r>
            <a:rPr lang="es-ES" sz="25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/día</a:t>
          </a:r>
          <a:endParaRPr lang="es-PE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4FF378-092C-489C-A870-BF5D143F67BE}" type="parTrans" cxnId="{9A9238AE-3CDE-4B57-A7A2-87A47CE078AE}">
      <dgm:prSet/>
      <dgm:spPr/>
      <dgm:t>
        <a:bodyPr/>
        <a:lstStyle/>
        <a:p>
          <a:endParaRPr lang="es-PE"/>
        </a:p>
      </dgm:t>
    </dgm:pt>
    <dgm:pt modelId="{8ED3545A-1D74-4FD2-8ABC-A47C25717CDD}" type="sibTrans" cxnId="{9A9238AE-3CDE-4B57-A7A2-87A47CE078AE}">
      <dgm:prSet/>
      <dgm:spPr/>
      <dgm:t>
        <a:bodyPr/>
        <a:lstStyle/>
        <a:p>
          <a:endParaRPr lang="es-PE"/>
        </a:p>
      </dgm:t>
    </dgm:pt>
    <dgm:pt modelId="{0D977399-60C6-46EC-9223-98DCE0222E74}">
      <dgm:prSet phldrT="[Texto]" custT="1"/>
      <dgm:spPr/>
      <dgm:t>
        <a:bodyPr/>
        <a:lstStyle/>
        <a:p>
          <a:r>
            <a:rPr lang="es-ES" sz="2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Capacidad de Tratamiento</a:t>
          </a:r>
          <a:endParaRPr lang="es-PE" sz="2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5764BD-45A2-4198-8691-F6C8FABE231E}" type="parTrans" cxnId="{C3CF559D-1226-4C4F-B686-23B04245FDD3}">
      <dgm:prSet/>
      <dgm:spPr/>
      <dgm:t>
        <a:bodyPr/>
        <a:lstStyle/>
        <a:p>
          <a:endParaRPr lang="es-PE"/>
        </a:p>
      </dgm:t>
    </dgm:pt>
    <dgm:pt modelId="{1B56F8F5-092B-4B16-A518-13BA466E8A94}" type="sibTrans" cxnId="{C3CF559D-1226-4C4F-B686-23B04245FDD3}">
      <dgm:prSet/>
      <dgm:spPr/>
      <dgm:t>
        <a:bodyPr/>
        <a:lstStyle/>
        <a:p>
          <a:endParaRPr lang="es-PE"/>
        </a:p>
      </dgm:t>
    </dgm:pt>
    <dgm:pt modelId="{3721E7AC-5436-4221-903D-B9E59DFACF65}" type="pres">
      <dgm:prSet presAssocID="{EECC5BAE-ECC7-4287-B55A-18D09EEB515E}" presName="Name0" presStyleCnt="0">
        <dgm:presLayoutVars>
          <dgm:dir/>
          <dgm:animLvl val="lvl"/>
          <dgm:resizeHandles val="exact"/>
        </dgm:presLayoutVars>
      </dgm:prSet>
      <dgm:spPr/>
    </dgm:pt>
    <dgm:pt modelId="{D25CC3D4-BE9B-4119-929E-002E1B7ED970}" type="pres">
      <dgm:prSet presAssocID="{12A513CB-0385-44B5-A6E1-D3EB64C75D72}" presName="linNode" presStyleCnt="0"/>
      <dgm:spPr/>
    </dgm:pt>
    <dgm:pt modelId="{07784567-615D-4EE8-82B6-22163E42F340}" type="pres">
      <dgm:prSet presAssocID="{12A513CB-0385-44B5-A6E1-D3EB64C75D72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A6B20DF5-4DFD-41B5-880C-4591057EE11F}" type="pres">
      <dgm:prSet presAssocID="{12A513CB-0385-44B5-A6E1-D3EB64C75D72}" presName="descendantText" presStyleLbl="alignAccFollowNode1" presStyleIdx="0" presStyleCnt="3">
        <dgm:presLayoutVars>
          <dgm:bulletEnabled val="1"/>
        </dgm:presLayoutVars>
      </dgm:prSet>
      <dgm:spPr/>
    </dgm:pt>
    <dgm:pt modelId="{4E9E3A01-06CA-487E-8D18-83E95FAF8CB3}" type="pres">
      <dgm:prSet presAssocID="{3D9C14BE-F2E9-43D2-823F-F2E3D139819F}" presName="sp" presStyleCnt="0"/>
      <dgm:spPr/>
    </dgm:pt>
    <dgm:pt modelId="{8A663A87-C728-4EA8-9BBC-AAE398CAFE34}" type="pres">
      <dgm:prSet presAssocID="{CB60A577-A29B-480E-A0BA-2ACB1C020AAF}" presName="linNode" presStyleCnt="0"/>
      <dgm:spPr/>
    </dgm:pt>
    <dgm:pt modelId="{DDA8D73E-1495-4463-9B8C-6A24E0DB416F}" type="pres">
      <dgm:prSet presAssocID="{CB60A577-A29B-480E-A0BA-2ACB1C020AAF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16B41A60-8F76-4FE9-83EF-AEBC683693DD}" type="pres">
      <dgm:prSet presAssocID="{CB60A577-A29B-480E-A0BA-2ACB1C020AAF}" presName="descendantText" presStyleLbl="alignAccFollowNode1" presStyleIdx="1" presStyleCnt="3">
        <dgm:presLayoutVars>
          <dgm:bulletEnabled val="1"/>
        </dgm:presLayoutVars>
      </dgm:prSet>
      <dgm:spPr/>
    </dgm:pt>
    <dgm:pt modelId="{BEEA3CB8-02C5-4DAB-8D1E-1B7DCBA1B9C6}" type="pres">
      <dgm:prSet presAssocID="{1C587574-2368-4AF4-8DEC-467AA5C9C327}" presName="sp" presStyleCnt="0"/>
      <dgm:spPr/>
    </dgm:pt>
    <dgm:pt modelId="{6A5C6455-7154-4286-9738-40FC6F0637F7}" type="pres">
      <dgm:prSet presAssocID="{B0E9FF00-8430-467F-8B00-1B8308A3C986}" presName="linNode" presStyleCnt="0"/>
      <dgm:spPr/>
    </dgm:pt>
    <dgm:pt modelId="{B1609A8F-1FA6-4ED2-8BB8-68F110913698}" type="pres">
      <dgm:prSet presAssocID="{B0E9FF00-8430-467F-8B00-1B8308A3C986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49950D09-7814-4298-8DD1-8954E1D4C028}" type="pres">
      <dgm:prSet presAssocID="{B0E9FF00-8430-467F-8B00-1B8308A3C986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7297CB2B-BE50-40BC-9CDD-F1C581273BAE}" srcId="{EECC5BAE-ECC7-4287-B55A-18D09EEB515E}" destId="{CB60A577-A29B-480E-A0BA-2ACB1C020AAF}" srcOrd="1" destOrd="0" parTransId="{FBCB7549-96A9-47B2-A5E9-150F939F3D0E}" sibTransId="{1C587574-2368-4AF4-8DEC-467AA5C9C327}"/>
    <dgm:cxn modelId="{A9871A3E-90D1-41AE-B420-CFCD5140F6DE}" srcId="{CB60A577-A29B-480E-A0BA-2ACB1C020AAF}" destId="{CE9C48CD-646E-43E9-A322-904CBE627B45}" srcOrd="0" destOrd="0" parTransId="{19390BBC-5915-43C2-9D68-75F17D16261B}" sibTransId="{CFCAA03F-A14C-4ADE-83F5-1337C6405178}"/>
    <dgm:cxn modelId="{0965494E-6EA1-45E7-A8E8-049BA06EAB8A}" type="presOf" srcId="{CB60A577-A29B-480E-A0BA-2ACB1C020AAF}" destId="{DDA8D73E-1495-4463-9B8C-6A24E0DB416F}" srcOrd="0" destOrd="0" presId="urn:microsoft.com/office/officeart/2005/8/layout/vList5"/>
    <dgm:cxn modelId="{1977875C-1A47-463D-8A43-0159DD759122}" type="presOf" srcId="{B0E9FF00-8430-467F-8B00-1B8308A3C986}" destId="{B1609A8F-1FA6-4ED2-8BB8-68F110913698}" srcOrd="0" destOrd="0" presId="urn:microsoft.com/office/officeart/2005/8/layout/vList5"/>
    <dgm:cxn modelId="{632B3383-B675-4C4C-B76A-39A481F29A4D}" type="presOf" srcId="{12A513CB-0385-44B5-A6E1-D3EB64C75D72}" destId="{07784567-615D-4EE8-82B6-22163E42F340}" srcOrd="0" destOrd="0" presId="urn:microsoft.com/office/officeart/2005/8/layout/vList5"/>
    <dgm:cxn modelId="{FBD7C49B-47DB-4E92-A7C6-7DC92E6DF242}" type="presOf" srcId="{0D977399-60C6-46EC-9223-98DCE0222E74}" destId="{49950D09-7814-4298-8DD1-8954E1D4C028}" srcOrd="0" destOrd="0" presId="urn:microsoft.com/office/officeart/2005/8/layout/vList5"/>
    <dgm:cxn modelId="{C3CF559D-1226-4C4F-B686-23B04245FDD3}" srcId="{B0E9FF00-8430-467F-8B00-1B8308A3C986}" destId="{0D977399-60C6-46EC-9223-98DCE0222E74}" srcOrd="0" destOrd="0" parTransId="{315764BD-45A2-4198-8691-F6C8FABE231E}" sibTransId="{1B56F8F5-092B-4B16-A518-13BA466E8A94}"/>
    <dgm:cxn modelId="{99C7A09F-8A10-484B-B3CC-3703114E2A5C}" srcId="{EECC5BAE-ECC7-4287-B55A-18D09EEB515E}" destId="{12A513CB-0385-44B5-A6E1-D3EB64C75D72}" srcOrd="0" destOrd="0" parTransId="{68A36FA6-3878-4850-A73A-DE11C9FCA9FD}" sibTransId="{3D9C14BE-F2E9-43D2-823F-F2E3D139819F}"/>
    <dgm:cxn modelId="{D769CEA1-B336-451B-9E4E-5B2389E8D1E3}" type="presOf" srcId="{CE9C48CD-646E-43E9-A322-904CBE627B45}" destId="{16B41A60-8F76-4FE9-83EF-AEBC683693DD}" srcOrd="0" destOrd="0" presId="urn:microsoft.com/office/officeart/2005/8/layout/vList5"/>
    <dgm:cxn modelId="{9A9238AE-3CDE-4B57-A7A2-87A47CE078AE}" srcId="{EECC5BAE-ECC7-4287-B55A-18D09EEB515E}" destId="{B0E9FF00-8430-467F-8B00-1B8308A3C986}" srcOrd="2" destOrd="0" parTransId="{204FF378-092C-489C-A870-BF5D143F67BE}" sibTransId="{8ED3545A-1D74-4FD2-8ABC-A47C25717CDD}"/>
    <dgm:cxn modelId="{58D083C2-5A63-440E-81E0-7E9D508C5399}" type="presOf" srcId="{B86D17F6-183E-44C9-92D8-6ED22F12D1D9}" destId="{A6B20DF5-4DFD-41B5-880C-4591057EE11F}" srcOrd="0" destOrd="0" presId="urn:microsoft.com/office/officeart/2005/8/layout/vList5"/>
    <dgm:cxn modelId="{374221CE-F1EA-4853-849E-53413BDEDD72}" srcId="{12A513CB-0385-44B5-A6E1-D3EB64C75D72}" destId="{B86D17F6-183E-44C9-92D8-6ED22F12D1D9}" srcOrd="0" destOrd="0" parTransId="{0EDF0B22-7391-4D00-B389-AC6754162D86}" sibTransId="{D6B7CCF8-4392-4AA0-835B-2B8A131CA1C8}"/>
    <dgm:cxn modelId="{4AE769FD-120B-474F-8386-D63C75CFC971}" type="presOf" srcId="{EECC5BAE-ECC7-4287-B55A-18D09EEB515E}" destId="{3721E7AC-5436-4221-903D-B9E59DFACF65}" srcOrd="0" destOrd="0" presId="urn:microsoft.com/office/officeart/2005/8/layout/vList5"/>
    <dgm:cxn modelId="{34EB2254-6DF5-41B3-9276-2B9A05CE41F2}" type="presParOf" srcId="{3721E7AC-5436-4221-903D-B9E59DFACF65}" destId="{D25CC3D4-BE9B-4119-929E-002E1B7ED970}" srcOrd="0" destOrd="0" presId="urn:microsoft.com/office/officeart/2005/8/layout/vList5"/>
    <dgm:cxn modelId="{1C1678B3-AF0A-4169-8E9C-20C11EE59AFA}" type="presParOf" srcId="{D25CC3D4-BE9B-4119-929E-002E1B7ED970}" destId="{07784567-615D-4EE8-82B6-22163E42F340}" srcOrd="0" destOrd="0" presId="urn:microsoft.com/office/officeart/2005/8/layout/vList5"/>
    <dgm:cxn modelId="{7E128F29-96F6-40F6-BD28-1E10522A4CB0}" type="presParOf" srcId="{D25CC3D4-BE9B-4119-929E-002E1B7ED970}" destId="{A6B20DF5-4DFD-41B5-880C-4591057EE11F}" srcOrd="1" destOrd="0" presId="urn:microsoft.com/office/officeart/2005/8/layout/vList5"/>
    <dgm:cxn modelId="{AE5321B4-F490-408F-A2E5-E861826D3939}" type="presParOf" srcId="{3721E7AC-5436-4221-903D-B9E59DFACF65}" destId="{4E9E3A01-06CA-487E-8D18-83E95FAF8CB3}" srcOrd="1" destOrd="0" presId="urn:microsoft.com/office/officeart/2005/8/layout/vList5"/>
    <dgm:cxn modelId="{D330F0A5-F692-4C58-A439-0876A086B576}" type="presParOf" srcId="{3721E7AC-5436-4221-903D-B9E59DFACF65}" destId="{8A663A87-C728-4EA8-9BBC-AAE398CAFE34}" srcOrd="2" destOrd="0" presId="urn:microsoft.com/office/officeart/2005/8/layout/vList5"/>
    <dgm:cxn modelId="{0196F29C-5896-4EBC-ABC6-CFC5F27445B5}" type="presParOf" srcId="{8A663A87-C728-4EA8-9BBC-AAE398CAFE34}" destId="{DDA8D73E-1495-4463-9B8C-6A24E0DB416F}" srcOrd="0" destOrd="0" presId="urn:microsoft.com/office/officeart/2005/8/layout/vList5"/>
    <dgm:cxn modelId="{284298C2-5C2B-4B27-A06C-DB6E19353E1C}" type="presParOf" srcId="{8A663A87-C728-4EA8-9BBC-AAE398CAFE34}" destId="{16B41A60-8F76-4FE9-83EF-AEBC683693DD}" srcOrd="1" destOrd="0" presId="urn:microsoft.com/office/officeart/2005/8/layout/vList5"/>
    <dgm:cxn modelId="{DD7BBF4B-AD0B-4E14-8719-239902CAC0A2}" type="presParOf" srcId="{3721E7AC-5436-4221-903D-B9E59DFACF65}" destId="{BEEA3CB8-02C5-4DAB-8D1E-1B7DCBA1B9C6}" srcOrd="3" destOrd="0" presId="urn:microsoft.com/office/officeart/2005/8/layout/vList5"/>
    <dgm:cxn modelId="{51F9608C-F6F3-410E-A9F9-6CBAFD0FC3D7}" type="presParOf" srcId="{3721E7AC-5436-4221-903D-B9E59DFACF65}" destId="{6A5C6455-7154-4286-9738-40FC6F0637F7}" srcOrd="4" destOrd="0" presId="urn:microsoft.com/office/officeart/2005/8/layout/vList5"/>
    <dgm:cxn modelId="{A40FD117-5BB9-4BBF-8D36-D42680B857F6}" type="presParOf" srcId="{6A5C6455-7154-4286-9738-40FC6F0637F7}" destId="{B1609A8F-1FA6-4ED2-8BB8-68F110913698}" srcOrd="0" destOrd="0" presId="urn:microsoft.com/office/officeart/2005/8/layout/vList5"/>
    <dgm:cxn modelId="{598002B0-95AD-40F0-A06A-BC7DBA563CAD}" type="presParOf" srcId="{6A5C6455-7154-4286-9738-40FC6F0637F7}" destId="{49950D09-7814-4298-8DD1-8954E1D4C02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417A54FF-805F-4625-88BE-2D8DE75E7DA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A5268029-F8B6-4675-92FB-4C13C1A55D6B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2007</a:t>
          </a:r>
        </a:p>
      </dgm:t>
    </dgm:pt>
    <dgm:pt modelId="{573C35C2-BF92-4759-B477-2164283F2C7F}" type="parTrans" cxnId="{E9A5664B-95E8-4FFD-8303-9506D6810241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E3B019-07DF-400D-A316-877B279809FA}" type="sibTrans" cxnId="{E9A5664B-95E8-4FFD-8303-9506D6810241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3FA738-134B-4B8E-857E-540F72A2D9B0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2011-2015</a:t>
          </a:r>
        </a:p>
      </dgm:t>
    </dgm:pt>
    <dgm:pt modelId="{323EA030-4997-4C14-B205-696ECD9F8BAF}" type="parTrans" cxnId="{D813547A-3576-4FD3-86E0-1DC421264098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3A8C42-51D7-4256-9496-85EFD9B8E478}" type="sibTrans" cxnId="{D813547A-3576-4FD3-86E0-1DC421264098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F20E1C-8E3C-4BEF-8E23-C135558BC435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2016-2018</a:t>
          </a:r>
          <a:endParaRPr lang="es-PE" sz="1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AA92D7-F950-4C5A-AD06-F0F3A1ACEF60}" type="parTrans" cxnId="{6388B2D1-D3F8-4F95-8FF1-9F87E67A557D}">
      <dgm:prSet/>
      <dgm:spPr/>
      <dgm:t>
        <a:bodyPr/>
        <a:lstStyle/>
        <a:p>
          <a:endParaRPr lang="es-PE"/>
        </a:p>
      </dgm:t>
    </dgm:pt>
    <dgm:pt modelId="{60885242-DC0C-451F-AB4F-B62204E290A4}" type="sibTrans" cxnId="{6388B2D1-D3F8-4F95-8FF1-9F87E67A557D}">
      <dgm:prSet/>
      <dgm:spPr/>
      <dgm:t>
        <a:bodyPr/>
        <a:lstStyle/>
        <a:p>
          <a:endParaRPr lang="es-PE"/>
        </a:p>
      </dgm:t>
    </dgm:pt>
    <dgm:pt modelId="{C933EDD1-706E-4C74-84CA-2575CE554B96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2019</a:t>
          </a:r>
          <a:endParaRPr lang="es-PE"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3AD24B-E2FD-40DC-861E-5C4D923D7994}" type="parTrans" cxnId="{D4CE0718-C8EC-48C0-90C6-02000F9C1AD0}">
      <dgm:prSet/>
      <dgm:spPr/>
      <dgm:t>
        <a:bodyPr/>
        <a:lstStyle/>
        <a:p>
          <a:endParaRPr lang="es-PE"/>
        </a:p>
      </dgm:t>
    </dgm:pt>
    <dgm:pt modelId="{68F90E21-6D82-4986-A1A0-1AAC47EAB458}" type="sibTrans" cxnId="{D4CE0718-C8EC-48C0-90C6-02000F9C1AD0}">
      <dgm:prSet/>
      <dgm:spPr/>
      <dgm:t>
        <a:bodyPr/>
        <a:lstStyle/>
        <a:p>
          <a:endParaRPr lang="es-PE"/>
        </a:p>
      </dgm:t>
    </dgm:pt>
    <dgm:pt modelId="{E7019E53-B64E-42A2-A3BA-9ED33FED9013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2020-2021</a:t>
          </a:r>
          <a:endParaRPr lang="es-PE" sz="1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3219CF-8167-4A24-8795-BDC54C530889}" type="parTrans" cxnId="{E39D3D43-FAD4-4D1B-B406-9B71C0E91E5F}">
      <dgm:prSet/>
      <dgm:spPr/>
      <dgm:t>
        <a:bodyPr/>
        <a:lstStyle/>
        <a:p>
          <a:endParaRPr lang="es-PE"/>
        </a:p>
      </dgm:t>
    </dgm:pt>
    <dgm:pt modelId="{D59AFD0A-3DBC-4B43-B0E2-1893CBB54D42}" type="sibTrans" cxnId="{E39D3D43-FAD4-4D1B-B406-9B71C0E91E5F}">
      <dgm:prSet/>
      <dgm:spPr/>
      <dgm:t>
        <a:bodyPr/>
        <a:lstStyle/>
        <a:p>
          <a:endParaRPr lang="es-PE"/>
        </a:p>
      </dgm:t>
    </dgm:pt>
    <dgm:pt modelId="{00C42EB9-F90C-4864-A07E-5F1EE7F8A618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2022</a:t>
          </a:r>
          <a:endParaRPr lang="es-PE" sz="1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28D538-27A9-4115-8A88-1591076B3707}" type="parTrans" cxnId="{8FC6237A-DD49-4E69-84EE-B806B9CFB723}">
      <dgm:prSet/>
      <dgm:spPr/>
      <dgm:t>
        <a:bodyPr/>
        <a:lstStyle/>
        <a:p>
          <a:endParaRPr lang="es-PE"/>
        </a:p>
      </dgm:t>
    </dgm:pt>
    <dgm:pt modelId="{F4653648-CB17-4202-8874-020E6121DF78}" type="sibTrans" cxnId="{8FC6237A-DD49-4E69-84EE-B806B9CFB723}">
      <dgm:prSet/>
      <dgm:spPr/>
      <dgm:t>
        <a:bodyPr/>
        <a:lstStyle/>
        <a:p>
          <a:endParaRPr lang="es-PE"/>
        </a:p>
      </dgm:t>
    </dgm:pt>
    <dgm:pt modelId="{404D596E-ED56-4C76-8AFE-316DB45FDC88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2023</a:t>
          </a:r>
          <a:endParaRPr lang="es-PE"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74F2B0-3107-4D4B-A669-F457596C98B7}" type="parTrans" cxnId="{089AC903-B87C-4E07-B46E-9911A2770471}">
      <dgm:prSet/>
      <dgm:spPr/>
      <dgm:t>
        <a:bodyPr/>
        <a:lstStyle/>
        <a:p>
          <a:endParaRPr lang="es-PE"/>
        </a:p>
      </dgm:t>
    </dgm:pt>
    <dgm:pt modelId="{8747B674-71E0-4C55-AB8F-3075F2ADEC81}" type="sibTrans" cxnId="{089AC903-B87C-4E07-B46E-9911A2770471}">
      <dgm:prSet/>
      <dgm:spPr/>
      <dgm:t>
        <a:bodyPr/>
        <a:lstStyle/>
        <a:p>
          <a:endParaRPr lang="es-PE"/>
        </a:p>
      </dgm:t>
    </dgm:pt>
    <dgm:pt modelId="{ECC04B45-01E3-47F5-B8DC-A34609046636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2024-2025</a:t>
          </a:r>
          <a:endParaRPr lang="es-PE"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936A33-D2F0-494B-AE36-EC0F04BDAAF2}" type="parTrans" cxnId="{3F51D37A-7424-4AEB-B313-BD561FA4184A}">
      <dgm:prSet/>
      <dgm:spPr/>
      <dgm:t>
        <a:bodyPr/>
        <a:lstStyle/>
        <a:p>
          <a:endParaRPr lang="es-PE"/>
        </a:p>
      </dgm:t>
    </dgm:pt>
    <dgm:pt modelId="{E6802626-F9A3-46F1-A93A-A13BD15816D6}" type="sibTrans" cxnId="{3F51D37A-7424-4AEB-B313-BD561FA4184A}">
      <dgm:prSet/>
      <dgm:spPr/>
      <dgm:t>
        <a:bodyPr/>
        <a:lstStyle/>
        <a:p>
          <a:endParaRPr lang="es-PE"/>
        </a:p>
      </dgm:t>
    </dgm:pt>
    <dgm:pt modelId="{ED7ADE18-3B9E-40B6-B377-93426F8AD07B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Década 1970</a:t>
          </a:r>
        </a:p>
      </dgm:t>
    </dgm:pt>
    <dgm:pt modelId="{3DE0E8B0-A20F-436A-90E3-CE60CDA17DEB}" type="parTrans" cxnId="{C89E6AE7-F542-4E73-957A-38D377AB9406}">
      <dgm:prSet/>
      <dgm:spPr/>
      <dgm:t>
        <a:bodyPr/>
        <a:lstStyle/>
        <a:p>
          <a:endParaRPr lang="es-PE"/>
        </a:p>
      </dgm:t>
    </dgm:pt>
    <dgm:pt modelId="{A00BF14F-71DA-4561-8A49-F2E8202E2883}" type="sibTrans" cxnId="{C89E6AE7-F542-4E73-957A-38D377AB9406}">
      <dgm:prSet/>
      <dgm:spPr/>
      <dgm:t>
        <a:bodyPr/>
        <a:lstStyle/>
        <a:p>
          <a:endParaRPr lang="es-PE"/>
        </a:p>
      </dgm:t>
    </dgm:pt>
    <dgm:pt modelId="{150B1157-DDFE-40BA-8145-0A33F8727664}" type="pres">
      <dgm:prSet presAssocID="{417A54FF-805F-4625-88BE-2D8DE75E7DAD}" presName="Name0" presStyleCnt="0">
        <dgm:presLayoutVars>
          <dgm:dir/>
          <dgm:animLvl val="lvl"/>
          <dgm:resizeHandles val="exact"/>
        </dgm:presLayoutVars>
      </dgm:prSet>
      <dgm:spPr/>
    </dgm:pt>
    <dgm:pt modelId="{6D0B4939-32AC-4013-BCD2-8F2F79C66C5A}" type="pres">
      <dgm:prSet presAssocID="{A5268029-F8B6-4675-92FB-4C13C1A55D6B}" presName="parTxOnly" presStyleLbl="node1" presStyleIdx="0" presStyleCnt="9" custScaleX="12227" custScaleY="12561" custLinFactX="-13423" custLinFactNeighborX="-100000" custLinFactNeighborY="396">
        <dgm:presLayoutVars>
          <dgm:chMax val="0"/>
          <dgm:chPref val="0"/>
          <dgm:bulletEnabled val="1"/>
        </dgm:presLayoutVars>
      </dgm:prSet>
      <dgm:spPr/>
    </dgm:pt>
    <dgm:pt modelId="{D6A2B318-81FB-4664-B332-E06ECCDB5760}" type="pres">
      <dgm:prSet presAssocID="{3EE3B019-07DF-400D-A316-877B279809FA}" presName="parTxOnlySpace" presStyleCnt="0"/>
      <dgm:spPr/>
    </dgm:pt>
    <dgm:pt modelId="{132A7712-22D0-4AF9-AC80-F3B8F8AEFA5C}" type="pres">
      <dgm:prSet presAssocID="{ED7ADE18-3B9E-40B6-B377-93426F8AD07B}" presName="parTxOnly" presStyleLbl="node1" presStyleIdx="1" presStyleCnt="9" custScaleX="12227" custScaleY="12561" custLinFactX="-25775" custLinFactNeighborX="-100000" custLinFactNeighborY="414">
        <dgm:presLayoutVars>
          <dgm:chMax val="0"/>
          <dgm:chPref val="0"/>
          <dgm:bulletEnabled val="1"/>
        </dgm:presLayoutVars>
      </dgm:prSet>
      <dgm:spPr/>
    </dgm:pt>
    <dgm:pt modelId="{334C17F1-02DB-41C6-8EB7-CDEB380784D7}" type="pres">
      <dgm:prSet presAssocID="{A00BF14F-71DA-4561-8A49-F2E8202E2883}" presName="parTxOnlySpace" presStyleCnt="0"/>
      <dgm:spPr/>
    </dgm:pt>
    <dgm:pt modelId="{300B7403-3346-467A-90A1-67248C0CB4A4}" type="pres">
      <dgm:prSet presAssocID="{CD3FA738-134B-4B8E-857E-540F72A2D9B0}" presName="parTxOnly" presStyleLbl="node1" presStyleIdx="2" presStyleCnt="9" custScaleX="12227" custScaleY="12561" custLinFactX="-7674" custLinFactNeighborX="-100000" custLinFactNeighborY="313">
        <dgm:presLayoutVars>
          <dgm:chMax val="0"/>
          <dgm:chPref val="0"/>
          <dgm:bulletEnabled val="1"/>
        </dgm:presLayoutVars>
      </dgm:prSet>
      <dgm:spPr/>
    </dgm:pt>
    <dgm:pt modelId="{653BBF50-8F67-49EA-84AD-11DD92C986F5}" type="pres">
      <dgm:prSet presAssocID="{583A8C42-51D7-4256-9496-85EFD9B8E478}" presName="parTxOnlySpace" presStyleCnt="0"/>
      <dgm:spPr/>
    </dgm:pt>
    <dgm:pt modelId="{E53EEB1A-6EDD-43C6-9A4B-4E086B197DC4}" type="pres">
      <dgm:prSet presAssocID="{63F20E1C-8E3C-4BEF-8E23-C135558BC435}" presName="parTxOnly" presStyleLbl="node1" presStyleIdx="3" presStyleCnt="9" custScaleX="12227" custScaleY="12561" custLinFactNeighborX="-96579" custLinFactNeighborY="327">
        <dgm:presLayoutVars>
          <dgm:chMax val="0"/>
          <dgm:chPref val="0"/>
          <dgm:bulletEnabled val="1"/>
        </dgm:presLayoutVars>
      </dgm:prSet>
      <dgm:spPr/>
    </dgm:pt>
    <dgm:pt modelId="{77AFF40C-2571-4F98-8276-ECE9F6CD3EBE}" type="pres">
      <dgm:prSet presAssocID="{60885242-DC0C-451F-AB4F-B62204E290A4}" presName="parTxOnlySpace" presStyleCnt="0"/>
      <dgm:spPr/>
    </dgm:pt>
    <dgm:pt modelId="{07645AF7-E4D9-432D-BD56-0B7CF6185DC3}" type="pres">
      <dgm:prSet presAssocID="{C933EDD1-706E-4C74-84CA-2575CE554B96}" presName="parTxOnly" presStyleLbl="node1" presStyleIdx="4" presStyleCnt="9" custScaleX="12227" custScaleY="12561" custLinFactNeighborX="-16273" custLinFactNeighborY="324">
        <dgm:presLayoutVars>
          <dgm:chMax val="0"/>
          <dgm:chPref val="0"/>
          <dgm:bulletEnabled val="1"/>
        </dgm:presLayoutVars>
      </dgm:prSet>
      <dgm:spPr/>
    </dgm:pt>
    <dgm:pt modelId="{79E7AC77-C43E-470A-B394-41C6C6EBA6CC}" type="pres">
      <dgm:prSet presAssocID="{68F90E21-6D82-4986-A1A0-1AAC47EAB458}" presName="parTxOnlySpace" presStyleCnt="0"/>
      <dgm:spPr/>
    </dgm:pt>
    <dgm:pt modelId="{916DAFD3-0B37-4A4F-8B9A-B624406A9756}" type="pres">
      <dgm:prSet presAssocID="{E7019E53-B64E-42A2-A3BA-9ED33FED9013}" presName="parTxOnly" presStyleLbl="node1" presStyleIdx="5" presStyleCnt="9" custScaleX="12227" custScaleY="12561" custLinFactNeighborX="62610" custLinFactNeighborY="319">
        <dgm:presLayoutVars>
          <dgm:chMax val="0"/>
          <dgm:chPref val="0"/>
          <dgm:bulletEnabled val="1"/>
        </dgm:presLayoutVars>
      </dgm:prSet>
      <dgm:spPr/>
    </dgm:pt>
    <dgm:pt modelId="{0161432F-D5AD-4486-BF65-6C8C65131717}" type="pres">
      <dgm:prSet presAssocID="{D59AFD0A-3DBC-4B43-B0E2-1893CBB54D42}" presName="parTxOnlySpace" presStyleCnt="0"/>
      <dgm:spPr/>
    </dgm:pt>
    <dgm:pt modelId="{8BB494B3-5CE4-408B-AEEF-E6F64752A1CB}" type="pres">
      <dgm:prSet presAssocID="{00C42EB9-F90C-4864-A07E-5F1EE7F8A618}" presName="parTxOnly" presStyleLbl="node1" presStyleIdx="6" presStyleCnt="9" custScaleX="12227" custScaleY="12561" custLinFactX="4058" custLinFactNeighborX="100000" custLinFactNeighborY="274">
        <dgm:presLayoutVars>
          <dgm:chMax val="0"/>
          <dgm:chPref val="0"/>
          <dgm:bulletEnabled val="1"/>
        </dgm:presLayoutVars>
      </dgm:prSet>
      <dgm:spPr/>
    </dgm:pt>
    <dgm:pt modelId="{6DABC966-3027-4BD2-9DC3-5B2AFE4D5271}" type="pres">
      <dgm:prSet presAssocID="{F4653648-CB17-4202-8874-020E6121DF78}" presName="parTxOnlySpace" presStyleCnt="0"/>
      <dgm:spPr/>
    </dgm:pt>
    <dgm:pt modelId="{F183BB35-6D0B-47B5-9E5D-C19FF9F822D7}" type="pres">
      <dgm:prSet presAssocID="{404D596E-ED56-4C76-8AFE-316DB45FDC88}" presName="parTxOnly" presStyleLbl="node1" presStyleIdx="7" presStyleCnt="9" custScaleX="12227" custScaleY="12561" custLinFactX="11966" custLinFactNeighborX="100000" custLinFactNeighborY="289">
        <dgm:presLayoutVars>
          <dgm:chMax val="0"/>
          <dgm:chPref val="0"/>
          <dgm:bulletEnabled val="1"/>
        </dgm:presLayoutVars>
      </dgm:prSet>
      <dgm:spPr/>
    </dgm:pt>
    <dgm:pt modelId="{7DA46B0D-1B10-48A9-BF94-B0FF7FCE4FDF}" type="pres">
      <dgm:prSet presAssocID="{8747B674-71E0-4C55-AB8F-3075F2ADEC81}" presName="parTxOnlySpace" presStyleCnt="0"/>
      <dgm:spPr/>
    </dgm:pt>
    <dgm:pt modelId="{A6C8CD08-65F2-4D37-A19D-CF2D19E19949}" type="pres">
      <dgm:prSet presAssocID="{ECC04B45-01E3-47F5-B8DC-A34609046636}" presName="parTxOnly" presStyleLbl="node1" presStyleIdx="8" presStyleCnt="9" custScaleX="12227" custScaleY="12561" custLinFactX="19740" custLinFactNeighborX="100000" custLinFactNeighborY="330">
        <dgm:presLayoutVars>
          <dgm:chMax val="0"/>
          <dgm:chPref val="0"/>
          <dgm:bulletEnabled val="1"/>
        </dgm:presLayoutVars>
      </dgm:prSet>
      <dgm:spPr/>
    </dgm:pt>
  </dgm:ptLst>
  <dgm:cxnLst>
    <dgm:cxn modelId="{D4858C00-2D03-4597-BBF2-68D3296B769A}" type="presOf" srcId="{00C42EB9-F90C-4864-A07E-5F1EE7F8A618}" destId="{8BB494B3-5CE4-408B-AEEF-E6F64752A1CB}" srcOrd="0" destOrd="0" presId="urn:microsoft.com/office/officeart/2005/8/layout/chevron1"/>
    <dgm:cxn modelId="{089AC903-B87C-4E07-B46E-9911A2770471}" srcId="{417A54FF-805F-4625-88BE-2D8DE75E7DAD}" destId="{404D596E-ED56-4C76-8AFE-316DB45FDC88}" srcOrd="7" destOrd="0" parTransId="{4B74F2B0-3107-4D4B-A669-F457596C98B7}" sibTransId="{8747B674-71E0-4C55-AB8F-3075F2ADEC81}"/>
    <dgm:cxn modelId="{5670330C-3F43-4C07-9C8B-3016EABB46FD}" type="presOf" srcId="{CD3FA738-134B-4B8E-857E-540F72A2D9B0}" destId="{300B7403-3346-467A-90A1-67248C0CB4A4}" srcOrd="0" destOrd="0" presId="urn:microsoft.com/office/officeart/2005/8/layout/chevron1"/>
    <dgm:cxn modelId="{D4CE0718-C8EC-48C0-90C6-02000F9C1AD0}" srcId="{417A54FF-805F-4625-88BE-2D8DE75E7DAD}" destId="{C933EDD1-706E-4C74-84CA-2575CE554B96}" srcOrd="4" destOrd="0" parTransId="{563AD24B-E2FD-40DC-861E-5C4D923D7994}" sibTransId="{68F90E21-6D82-4986-A1A0-1AAC47EAB458}"/>
    <dgm:cxn modelId="{6910B641-5289-43FA-BD3B-26183E3C2EF1}" type="presOf" srcId="{E7019E53-B64E-42A2-A3BA-9ED33FED9013}" destId="{916DAFD3-0B37-4A4F-8B9A-B624406A9756}" srcOrd="0" destOrd="0" presId="urn:microsoft.com/office/officeart/2005/8/layout/chevron1"/>
    <dgm:cxn modelId="{E39D3D43-FAD4-4D1B-B406-9B71C0E91E5F}" srcId="{417A54FF-805F-4625-88BE-2D8DE75E7DAD}" destId="{E7019E53-B64E-42A2-A3BA-9ED33FED9013}" srcOrd="5" destOrd="0" parTransId="{C03219CF-8167-4A24-8795-BDC54C530889}" sibTransId="{D59AFD0A-3DBC-4B43-B0E2-1893CBB54D42}"/>
    <dgm:cxn modelId="{E9A5664B-95E8-4FFD-8303-9506D6810241}" srcId="{417A54FF-805F-4625-88BE-2D8DE75E7DAD}" destId="{A5268029-F8B6-4675-92FB-4C13C1A55D6B}" srcOrd="0" destOrd="0" parTransId="{573C35C2-BF92-4759-B477-2164283F2C7F}" sibTransId="{3EE3B019-07DF-400D-A316-877B279809FA}"/>
    <dgm:cxn modelId="{46BFD550-4781-43EB-8DA5-7250F8F22E8A}" type="presOf" srcId="{417A54FF-805F-4625-88BE-2D8DE75E7DAD}" destId="{150B1157-DDFE-40BA-8145-0A33F8727664}" srcOrd="0" destOrd="0" presId="urn:microsoft.com/office/officeart/2005/8/layout/chevron1"/>
    <dgm:cxn modelId="{D9DB496F-0E07-4412-A400-3A9A677C3AC7}" type="presOf" srcId="{ECC04B45-01E3-47F5-B8DC-A34609046636}" destId="{A6C8CD08-65F2-4D37-A19D-CF2D19E19949}" srcOrd="0" destOrd="0" presId="urn:microsoft.com/office/officeart/2005/8/layout/chevron1"/>
    <dgm:cxn modelId="{8FC6237A-DD49-4E69-84EE-B806B9CFB723}" srcId="{417A54FF-805F-4625-88BE-2D8DE75E7DAD}" destId="{00C42EB9-F90C-4864-A07E-5F1EE7F8A618}" srcOrd="6" destOrd="0" parTransId="{7628D538-27A9-4115-8A88-1591076B3707}" sibTransId="{F4653648-CB17-4202-8874-020E6121DF78}"/>
    <dgm:cxn modelId="{D813547A-3576-4FD3-86E0-1DC421264098}" srcId="{417A54FF-805F-4625-88BE-2D8DE75E7DAD}" destId="{CD3FA738-134B-4B8E-857E-540F72A2D9B0}" srcOrd="2" destOrd="0" parTransId="{323EA030-4997-4C14-B205-696ECD9F8BAF}" sibTransId="{583A8C42-51D7-4256-9496-85EFD9B8E478}"/>
    <dgm:cxn modelId="{3F51D37A-7424-4AEB-B313-BD561FA4184A}" srcId="{417A54FF-805F-4625-88BE-2D8DE75E7DAD}" destId="{ECC04B45-01E3-47F5-B8DC-A34609046636}" srcOrd="8" destOrd="0" parTransId="{E4936A33-D2F0-494B-AE36-EC0F04BDAAF2}" sibTransId="{E6802626-F9A3-46F1-A93A-A13BD15816D6}"/>
    <dgm:cxn modelId="{C40FD381-0BC7-40B3-BFD4-0F58235E01A5}" type="presOf" srcId="{ED7ADE18-3B9E-40B6-B377-93426F8AD07B}" destId="{132A7712-22D0-4AF9-AC80-F3B8F8AEFA5C}" srcOrd="0" destOrd="0" presId="urn:microsoft.com/office/officeart/2005/8/layout/chevron1"/>
    <dgm:cxn modelId="{CD7225A3-815D-4D88-A829-9608C034F294}" type="presOf" srcId="{63F20E1C-8E3C-4BEF-8E23-C135558BC435}" destId="{E53EEB1A-6EDD-43C6-9A4B-4E086B197DC4}" srcOrd="0" destOrd="0" presId="urn:microsoft.com/office/officeart/2005/8/layout/chevron1"/>
    <dgm:cxn modelId="{5D32C0AD-AB33-48B9-A3C5-EAECB95D446E}" type="presOf" srcId="{C933EDD1-706E-4C74-84CA-2575CE554B96}" destId="{07645AF7-E4D9-432D-BD56-0B7CF6185DC3}" srcOrd="0" destOrd="0" presId="urn:microsoft.com/office/officeart/2005/8/layout/chevron1"/>
    <dgm:cxn modelId="{C2E2B1B2-212B-4D99-A150-8A7D53E40AF4}" type="presOf" srcId="{404D596E-ED56-4C76-8AFE-316DB45FDC88}" destId="{F183BB35-6D0B-47B5-9E5D-C19FF9F822D7}" srcOrd="0" destOrd="0" presId="urn:microsoft.com/office/officeart/2005/8/layout/chevron1"/>
    <dgm:cxn modelId="{5CF46FC9-9BC0-432F-8249-9BC7EC4E4682}" type="presOf" srcId="{A5268029-F8B6-4675-92FB-4C13C1A55D6B}" destId="{6D0B4939-32AC-4013-BCD2-8F2F79C66C5A}" srcOrd="0" destOrd="0" presId="urn:microsoft.com/office/officeart/2005/8/layout/chevron1"/>
    <dgm:cxn modelId="{6388B2D1-D3F8-4F95-8FF1-9F87E67A557D}" srcId="{417A54FF-805F-4625-88BE-2D8DE75E7DAD}" destId="{63F20E1C-8E3C-4BEF-8E23-C135558BC435}" srcOrd="3" destOrd="0" parTransId="{10AA92D7-F950-4C5A-AD06-F0F3A1ACEF60}" sibTransId="{60885242-DC0C-451F-AB4F-B62204E290A4}"/>
    <dgm:cxn modelId="{C89E6AE7-F542-4E73-957A-38D377AB9406}" srcId="{417A54FF-805F-4625-88BE-2D8DE75E7DAD}" destId="{ED7ADE18-3B9E-40B6-B377-93426F8AD07B}" srcOrd="1" destOrd="0" parTransId="{3DE0E8B0-A20F-436A-90E3-CE60CDA17DEB}" sibTransId="{A00BF14F-71DA-4561-8A49-F2E8202E2883}"/>
    <dgm:cxn modelId="{D4543A5F-5E20-488E-B296-23235734EBB4}" type="presParOf" srcId="{150B1157-DDFE-40BA-8145-0A33F8727664}" destId="{6D0B4939-32AC-4013-BCD2-8F2F79C66C5A}" srcOrd="0" destOrd="0" presId="urn:microsoft.com/office/officeart/2005/8/layout/chevron1"/>
    <dgm:cxn modelId="{F7A93A19-16F5-42CD-84C4-66E2A078FADC}" type="presParOf" srcId="{150B1157-DDFE-40BA-8145-0A33F8727664}" destId="{D6A2B318-81FB-4664-B332-E06ECCDB5760}" srcOrd="1" destOrd="0" presId="urn:microsoft.com/office/officeart/2005/8/layout/chevron1"/>
    <dgm:cxn modelId="{ED92D291-1616-47C2-8D89-449E54DDF75E}" type="presParOf" srcId="{150B1157-DDFE-40BA-8145-0A33F8727664}" destId="{132A7712-22D0-4AF9-AC80-F3B8F8AEFA5C}" srcOrd="2" destOrd="0" presId="urn:microsoft.com/office/officeart/2005/8/layout/chevron1"/>
    <dgm:cxn modelId="{AADF4B49-12AA-43D7-AC41-B990FE7E28C4}" type="presParOf" srcId="{150B1157-DDFE-40BA-8145-0A33F8727664}" destId="{334C17F1-02DB-41C6-8EB7-CDEB380784D7}" srcOrd="3" destOrd="0" presId="urn:microsoft.com/office/officeart/2005/8/layout/chevron1"/>
    <dgm:cxn modelId="{7234A818-328F-45CE-A027-99C1FFEFB48A}" type="presParOf" srcId="{150B1157-DDFE-40BA-8145-0A33F8727664}" destId="{300B7403-3346-467A-90A1-67248C0CB4A4}" srcOrd="4" destOrd="0" presId="urn:microsoft.com/office/officeart/2005/8/layout/chevron1"/>
    <dgm:cxn modelId="{CC5797AB-CB5C-4761-94C8-8A07F0AFCB4A}" type="presParOf" srcId="{150B1157-DDFE-40BA-8145-0A33F8727664}" destId="{653BBF50-8F67-49EA-84AD-11DD92C986F5}" srcOrd="5" destOrd="0" presId="urn:microsoft.com/office/officeart/2005/8/layout/chevron1"/>
    <dgm:cxn modelId="{B3AC4215-C468-4A52-BA8E-96C740FBD937}" type="presParOf" srcId="{150B1157-DDFE-40BA-8145-0A33F8727664}" destId="{E53EEB1A-6EDD-43C6-9A4B-4E086B197DC4}" srcOrd="6" destOrd="0" presId="urn:microsoft.com/office/officeart/2005/8/layout/chevron1"/>
    <dgm:cxn modelId="{5421D52F-58D7-4166-8BC4-386BD623C6E7}" type="presParOf" srcId="{150B1157-DDFE-40BA-8145-0A33F8727664}" destId="{77AFF40C-2571-4F98-8276-ECE9F6CD3EBE}" srcOrd="7" destOrd="0" presId="urn:microsoft.com/office/officeart/2005/8/layout/chevron1"/>
    <dgm:cxn modelId="{202FF018-C3E5-4343-A3EB-F07B644FBE32}" type="presParOf" srcId="{150B1157-DDFE-40BA-8145-0A33F8727664}" destId="{07645AF7-E4D9-432D-BD56-0B7CF6185DC3}" srcOrd="8" destOrd="0" presId="urn:microsoft.com/office/officeart/2005/8/layout/chevron1"/>
    <dgm:cxn modelId="{9FE0B531-E0D1-4044-878C-F34499792EF0}" type="presParOf" srcId="{150B1157-DDFE-40BA-8145-0A33F8727664}" destId="{79E7AC77-C43E-470A-B394-41C6C6EBA6CC}" srcOrd="9" destOrd="0" presId="urn:microsoft.com/office/officeart/2005/8/layout/chevron1"/>
    <dgm:cxn modelId="{F60FA2B2-5891-4EC0-9609-7CD2252F4B59}" type="presParOf" srcId="{150B1157-DDFE-40BA-8145-0A33F8727664}" destId="{916DAFD3-0B37-4A4F-8B9A-B624406A9756}" srcOrd="10" destOrd="0" presId="urn:microsoft.com/office/officeart/2005/8/layout/chevron1"/>
    <dgm:cxn modelId="{0D393631-D5B6-4973-B2C0-03478913AC18}" type="presParOf" srcId="{150B1157-DDFE-40BA-8145-0A33F8727664}" destId="{0161432F-D5AD-4486-BF65-6C8C65131717}" srcOrd="11" destOrd="0" presId="urn:microsoft.com/office/officeart/2005/8/layout/chevron1"/>
    <dgm:cxn modelId="{EDACDAFC-5349-4E86-999C-C2D25DA63F8E}" type="presParOf" srcId="{150B1157-DDFE-40BA-8145-0A33F8727664}" destId="{8BB494B3-5CE4-408B-AEEF-E6F64752A1CB}" srcOrd="12" destOrd="0" presId="urn:microsoft.com/office/officeart/2005/8/layout/chevron1"/>
    <dgm:cxn modelId="{D2B3FE0E-BAED-451D-921D-56A429DE972A}" type="presParOf" srcId="{150B1157-DDFE-40BA-8145-0A33F8727664}" destId="{6DABC966-3027-4BD2-9DC3-5B2AFE4D5271}" srcOrd="13" destOrd="0" presId="urn:microsoft.com/office/officeart/2005/8/layout/chevron1"/>
    <dgm:cxn modelId="{1B3F3C42-20C8-4B55-8200-3CAE0B76A28A}" type="presParOf" srcId="{150B1157-DDFE-40BA-8145-0A33F8727664}" destId="{F183BB35-6D0B-47B5-9E5D-C19FF9F822D7}" srcOrd="14" destOrd="0" presId="urn:microsoft.com/office/officeart/2005/8/layout/chevron1"/>
    <dgm:cxn modelId="{2EBF82FF-7339-4DE0-84C7-5E7EAF02B110}" type="presParOf" srcId="{150B1157-DDFE-40BA-8145-0A33F8727664}" destId="{7DA46B0D-1B10-48A9-BF94-B0FF7FCE4FDF}" srcOrd="15" destOrd="0" presId="urn:microsoft.com/office/officeart/2005/8/layout/chevron1"/>
    <dgm:cxn modelId="{BC712257-6D55-4C4B-9220-9C316CF0C464}" type="presParOf" srcId="{150B1157-DDFE-40BA-8145-0A33F8727664}" destId="{A6C8CD08-65F2-4D37-A19D-CF2D19E19949}" srcOrd="1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CC5BAE-ECC7-4287-B55A-18D09EEB515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12A513CB-0385-44B5-A6E1-D3EB64C75D72}">
      <dgm:prSet phldrT="[Texto]" custT="1"/>
      <dgm:spPr/>
      <dgm:t>
        <a:bodyPr/>
        <a:lstStyle/>
        <a:p>
          <a:r>
            <a:rPr lang="es-ES" sz="2000" dirty="0">
              <a:latin typeface="Arial" panose="020B0604020202020204" pitchFamily="34" charset="0"/>
              <a:cs typeface="Arial" panose="020B0604020202020204" pitchFamily="34" charset="0"/>
            </a:rPr>
            <a:t>7.5 mil millones </a:t>
          </a:r>
          <a:r>
            <a:rPr lang="es-ES" sz="1400" dirty="0">
              <a:latin typeface="Arial" panose="020B0604020202020204" pitchFamily="34" charset="0"/>
              <a:cs typeface="Arial" panose="020B0604020202020204" pitchFamily="34" charset="0"/>
            </a:rPr>
            <a:t>TMS</a:t>
          </a:r>
          <a:endParaRPr lang="es-PE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A36FA6-3878-4850-A73A-DE11C9FCA9FD}" type="parTrans" cxnId="{99C7A09F-8A10-484B-B3CC-3703114E2A5C}">
      <dgm:prSet/>
      <dgm:spPr/>
      <dgm:t>
        <a:bodyPr/>
        <a:lstStyle/>
        <a:p>
          <a:endParaRPr lang="es-PE" sz="1400"/>
        </a:p>
      </dgm:t>
    </dgm:pt>
    <dgm:pt modelId="{3D9C14BE-F2E9-43D2-823F-F2E3D139819F}" type="sibTrans" cxnId="{99C7A09F-8A10-484B-B3CC-3703114E2A5C}">
      <dgm:prSet/>
      <dgm:spPr/>
      <dgm:t>
        <a:bodyPr/>
        <a:lstStyle/>
        <a:p>
          <a:endParaRPr lang="es-PE" sz="1400"/>
        </a:p>
      </dgm:t>
    </dgm:pt>
    <dgm:pt modelId="{B86D17F6-183E-44C9-92D8-6ED22F12D1D9}">
      <dgm:prSet phldrT="[Texto]" custT="1"/>
      <dgm:spPr/>
      <dgm:t>
        <a:bodyPr/>
        <a:lstStyle/>
        <a:p>
          <a:r>
            <a: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Recursos Medidos e Indicados</a:t>
          </a:r>
          <a:endParaRPr lang="es-PE" sz="16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DF0B22-7391-4D00-B389-AC6754162D86}" type="parTrans" cxnId="{374221CE-F1EA-4853-849E-53413BDEDD72}">
      <dgm:prSet/>
      <dgm:spPr/>
      <dgm:t>
        <a:bodyPr/>
        <a:lstStyle/>
        <a:p>
          <a:endParaRPr lang="es-PE" sz="1400"/>
        </a:p>
      </dgm:t>
    </dgm:pt>
    <dgm:pt modelId="{D6B7CCF8-4392-4AA0-835B-2B8A131CA1C8}" type="sibTrans" cxnId="{374221CE-F1EA-4853-849E-53413BDEDD72}">
      <dgm:prSet/>
      <dgm:spPr/>
      <dgm:t>
        <a:bodyPr/>
        <a:lstStyle/>
        <a:p>
          <a:endParaRPr lang="es-PE" sz="1400"/>
        </a:p>
      </dgm:t>
    </dgm:pt>
    <dgm:pt modelId="{CB60A577-A29B-480E-A0BA-2ACB1C020AAF}">
      <dgm:prSet phldrT="[Texto]" custT="1"/>
      <dgm:spPr/>
      <dgm:t>
        <a:bodyPr/>
        <a:lstStyle/>
        <a:p>
          <a:r>
            <a:rPr lang="es-ES" sz="2000" dirty="0">
              <a:latin typeface="Arial" panose="020B0604020202020204" pitchFamily="34" charset="0"/>
              <a:cs typeface="Arial" panose="020B0604020202020204" pitchFamily="34" charset="0"/>
            </a:rPr>
            <a:t>1.2 mil millones </a:t>
          </a:r>
          <a:r>
            <a:rPr lang="es-ES" sz="1400" dirty="0">
              <a:latin typeface="Arial" panose="020B0604020202020204" pitchFamily="34" charset="0"/>
              <a:cs typeface="Arial" panose="020B0604020202020204" pitchFamily="34" charset="0"/>
            </a:rPr>
            <a:t>TMS</a:t>
          </a:r>
          <a:endParaRPr lang="es-PE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CB7549-96A9-47B2-A5E9-150F939F3D0E}" type="parTrans" cxnId="{7297CB2B-BE50-40BC-9CDD-F1C581273BAE}">
      <dgm:prSet/>
      <dgm:spPr/>
      <dgm:t>
        <a:bodyPr/>
        <a:lstStyle/>
        <a:p>
          <a:endParaRPr lang="es-PE" sz="1400"/>
        </a:p>
      </dgm:t>
    </dgm:pt>
    <dgm:pt modelId="{1C587574-2368-4AF4-8DEC-467AA5C9C327}" type="sibTrans" cxnId="{7297CB2B-BE50-40BC-9CDD-F1C581273BAE}">
      <dgm:prSet/>
      <dgm:spPr/>
      <dgm:t>
        <a:bodyPr/>
        <a:lstStyle/>
        <a:p>
          <a:endParaRPr lang="es-PE" sz="1400"/>
        </a:p>
      </dgm:t>
    </dgm:pt>
    <dgm:pt modelId="{CE9C48CD-646E-43E9-A322-904CBE627B45}">
      <dgm:prSet phldrT="[Texto]" custT="1"/>
      <dgm:spPr/>
      <dgm:t>
        <a:bodyPr/>
        <a:lstStyle/>
        <a:p>
          <a:r>
            <a: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Reservas Probadas y Probables con contenido entre 0.47% a 0.52%</a:t>
          </a:r>
          <a:endParaRPr lang="es-PE" sz="16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390BBC-5915-43C2-9D68-75F17D16261B}" type="parTrans" cxnId="{A9871A3E-90D1-41AE-B420-CFCD5140F6DE}">
      <dgm:prSet/>
      <dgm:spPr/>
      <dgm:t>
        <a:bodyPr/>
        <a:lstStyle/>
        <a:p>
          <a:endParaRPr lang="es-PE" sz="1400"/>
        </a:p>
      </dgm:t>
    </dgm:pt>
    <dgm:pt modelId="{CFCAA03F-A14C-4ADE-83F5-1337C6405178}" type="sibTrans" cxnId="{A9871A3E-90D1-41AE-B420-CFCD5140F6DE}">
      <dgm:prSet/>
      <dgm:spPr/>
      <dgm:t>
        <a:bodyPr/>
        <a:lstStyle/>
        <a:p>
          <a:endParaRPr lang="es-PE" sz="1400"/>
        </a:p>
      </dgm:t>
    </dgm:pt>
    <dgm:pt modelId="{B0E9FF00-8430-467F-8B00-1B8308A3C986}">
      <dgm:prSet phldrT="[Texto]" custT="1"/>
      <dgm:spPr/>
      <dgm:t>
        <a:bodyPr/>
        <a:lstStyle/>
        <a:p>
          <a:r>
            <a:rPr lang="es-ES" sz="2000" dirty="0">
              <a:latin typeface="Arial" panose="020B0604020202020204" pitchFamily="34" charset="0"/>
              <a:cs typeface="Arial" panose="020B0604020202020204" pitchFamily="34" charset="0"/>
            </a:rPr>
            <a:t>300,000 </a:t>
          </a:r>
          <a:r>
            <a:rPr lang="es-ES" sz="1400" dirty="0">
              <a:latin typeface="Arial" panose="020B0604020202020204" pitchFamily="34" charset="0"/>
              <a:cs typeface="Arial" panose="020B0604020202020204" pitchFamily="34" charset="0"/>
            </a:rPr>
            <a:t>TMF</a:t>
          </a:r>
          <a:r>
            <a:rPr lang="es-ES" sz="2000" dirty="0">
              <a:latin typeface="Arial" panose="020B0604020202020204" pitchFamily="34" charset="0"/>
              <a:cs typeface="Arial" panose="020B0604020202020204" pitchFamily="34" charset="0"/>
            </a:rPr>
            <a:t>/año</a:t>
          </a:r>
          <a:endParaRPr lang="es-PE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4FF378-092C-489C-A870-BF5D143F67BE}" type="parTrans" cxnId="{9A9238AE-3CDE-4B57-A7A2-87A47CE078AE}">
      <dgm:prSet/>
      <dgm:spPr/>
      <dgm:t>
        <a:bodyPr/>
        <a:lstStyle/>
        <a:p>
          <a:endParaRPr lang="es-PE" sz="1400"/>
        </a:p>
      </dgm:t>
    </dgm:pt>
    <dgm:pt modelId="{8ED3545A-1D74-4FD2-8ABC-A47C25717CDD}" type="sibTrans" cxnId="{9A9238AE-3CDE-4B57-A7A2-87A47CE078AE}">
      <dgm:prSet/>
      <dgm:spPr/>
      <dgm:t>
        <a:bodyPr/>
        <a:lstStyle/>
        <a:p>
          <a:endParaRPr lang="es-PE" sz="1400"/>
        </a:p>
      </dgm:t>
    </dgm:pt>
    <dgm:pt modelId="{0D977399-60C6-46EC-9223-98DCE0222E74}">
      <dgm:prSet phldrT="[Texto]" custT="1"/>
      <dgm:spPr/>
      <dgm:t>
        <a:bodyPr/>
        <a:lstStyle/>
        <a:p>
          <a:r>
            <a: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Capacidad de Producción de Cobre</a:t>
          </a:r>
          <a:endParaRPr lang="es-PE" sz="16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5764BD-45A2-4198-8691-F6C8FABE231E}" type="parTrans" cxnId="{C3CF559D-1226-4C4F-B686-23B04245FDD3}">
      <dgm:prSet/>
      <dgm:spPr/>
      <dgm:t>
        <a:bodyPr/>
        <a:lstStyle/>
        <a:p>
          <a:endParaRPr lang="es-PE" sz="1400"/>
        </a:p>
      </dgm:t>
    </dgm:pt>
    <dgm:pt modelId="{1B56F8F5-092B-4B16-A518-13BA466E8A94}" type="sibTrans" cxnId="{C3CF559D-1226-4C4F-B686-23B04245FDD3}">
      <dgm:prSet/>
      <dgm:spPr/>
      <dgm:t>
        <a:bodyPr/>
        <a:lstStyle/>
        <a:p>
          <a:endParaRPr lang="es-PE" sz="1400"/>
        </a:p>
      </dgm:t>
    </dgm:pt>
    <dgm:pt modelId="{3721E7AC-5436-4221-903D-B9E59DFACF65}" type="pres">
      <dgm:prSet presAssocID="{EECC5BAE-ECC7-4287-B55A-18D09EEB515E}" presName="Name0" presStyleCnt="0">
        <dgm:presLayoutVars>
          <dgm:dir/>
          <dgm:animLvl val="lvl"/>
          <dgm:resizeHandles val="exact"/>
        </dgm:presLayoutVars>
      </dgm:prSet>
      <dgm:spPr/>
    </dgm:pt>
    <dgm:pt modelId="{D25CC3D4-BE9B-4119-929E-002E1B7ED970}" type="pres">
      <dgm:prSet presAssocID="{12A513CB-0385-44B5-A6E1-D3EB64C75D72}" presName="linNode" presStyleCnt="0"/>
      <dgm:spPr/>
    </dgm:pt>
    <dgm:pt modelId="{07784567-615D-4EE8-82B6-22163E42F340}" type="pres">
      <dgm:prSet presAssocID="{12A513CB-0385-44B5-A6E1-D3EB64C75D72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A6B20DF5-4DFD-41B5-880C-4591057EE11F}" type="pres">
      <dgm:prSet presAssocID="{12A513CB-0385-44B5-A6E1-D3EB64C75D72}" presName="descendantText" presStyleLbl="alignAccFollowNode1" presStyleIdx="0" presStyleCnt="3">
        <dgm:presLayoutVars>
          <dgm:bulletEnabled val="1"/>
        </dgm:presLayoutVars>
      </dgm:prSet>
      <dgm:spPr/>
    </dgm:pt>
    <dgm:pt modelId="{4E9E3A01-06CA-487E-8D18-83E95FAF8CB3}" type="pres">
      <dgm:prSet presAssocID="{3D9C14BE-F2E9-43D2-823F-F2E3D139819F}" presName="sp" presStyleCnt="0"/>
      <dgm:spPr/>
    </dgm:pt>
    <dgm:pt modelId="{8A663A87-C728-4EA8-9BBC-AAE398CAFE34}" type="pres">
      <dgm:prSet presAssocID="{CB60A577-A29B-480E-A0BA-2ACB1C020AAF}" presName="linNode" presStyleCnt="0"/>
      <dgm:spPr/>
    </dgm:pt>
    <dgm:pt modelId="{DDA8D73E-1495-4463-9B8C-6A24E0DB416F}" type="pres">
      <dgm:prSet presAssocID="{CB60A577-A29B-480E-A0BA-2ACB1C020AAF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16B41A60-8F76-4FE9-83EF-AEBC683693DD}" type="pres">
      <dgm:prSet presAssocID="{CB60A577-A29B-480E-A0BA-2ACB1C020AAF}" presName="descendantText" presStyleLbl="alignAccFollowNode1" presStyleIdx="1" presStyleCnt="3">
        <dgm:presLayoutVars>
          <dgm:bulletEnabled val="1"/>
        </dgm:presLayoutVars>
      </dgm:prSet>
      <dgm:spPr/>
    </dgm:pt>
    <dgm:pt modelId="{BEEA3CB8-02C5-4DAB-8D1E-1B7DCBA1B9C6}" type="pres">
      <dgm:prSet presAssocID="{1C587574-2368-4AF4-8DEC-467AA5C9C327}" presName="sp" presStyleCnt="0"/>
      <dgm:spPr/>
    </dgm:pt>
    <dgm:pt modelId="{6A5C6455-7154-4286-9738-40FC6F0637F7}" type="pres">
      <dgm:prSet presAssocID="{B0E9FF00-8430-467F-8B00-1B8308A3C986}" presName="linNode" presStyleCnt="0"/>
      <dgm:spPr/>
    </dgm:pt>
    <dgm:pt modelId="{B1609A8F-1FA6-4ED2-8BB8-68F110913698}" type="pres">
      <dgm:prSet presAssocID="{B0E9FF00-8430-467F-8B00-1B8308A3C986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49950D09-7814-4298-8DD1-8954E1D4C028}" type="pres">
      <dgm:prSet presAssocID="{B0E9FF00-8430-467F-8B00-1B8308A3C986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7297CB2B-BE50-40BC-9CDD-F1C581273BAE}" srcId="{EECC5BAE-ECC7-4287-B55A-18D09EEB515E}" destId="{CB60A577-A29B-480E-A0BA-2ACB1C020AAF}" srcOrd="1" destOrd="0" parTransId="{FBCB7549-96A9-47B2-A5E9-150F939F3D0E}" sibTransId="{1C587574-2368-4AF4-8DEC-467AA5C9C327}"/>
    <dgm:cxn modelId="{A9871A3E-90D1-41AE-B420-CFCD5140F6DE}" srcId="{CB60A577-A29B-480E-A0BA-2ACB1C020AAF}" destId="{CE9C48CD-646E-43E9-A322-904CBE627B45}" srcOrd="0" destOrd="0" parTransId="{19390BBC-5915-43C2-9D68-75F17D16261B}" sibTransId="{CFCAA03F-A14C-4ADE-83F5-1337C6405178}"/>
    <dgm:cxn modelId="{0965494E-6EA1-45E7-A8E8-049BA06EAB8A}" type="presOf" srcId="{CB60A577-A29B-480E-A0BA-2ACB1C020AAF}" destId="{DDA8D73E-1495-4463-9B8C-6A24E0DB416F}" srcOrd="0" destOrd="0" presId="urn:microsoft.com/office/officeart/2005/8/layout/vList5"/>
    <dgm:cxn modelId="{1977875C-1A47-463D-8A43-0159DD759122}" type="presOf" srcId="{B0E9FF00-8430-467F-8B00-1B8308A3C986}" destId="{B1609A8F-1FA6-4ED2-8BB8-68F110913698}" srcOrd="0" destOrd="0" presId="urn:microsoft.com/office/officeart/2005/8/layout/vList5"/>
    <dgm:cxn modelId="{632B3383-B675-4C4C-B76A-39A481F29A4D}" type="presOf" srcId="{12A513CB-0385-44B5-A6E1-D3EB64C75D72}" destId="{07784567-615D-4EE8-82B6-22163E42F340}" srcOrd="0" destOrd="0" presId="urn:microsoft.com/office/officeart/2005/8/layout/vList5"/>
    <dgm:cxn modelId="{FBD7C49B-47DB-4E92-A7C6-7DC92E6DF242}" type="presOf" srcId="{0D977399-60C6-46EC-9223-98DCE0222E74}" destId="{49950D09-7814-4298-8DD1-8954E1D4C028}" srcOrd="0" destOrd="0" presId="urn:microsoft.com/office/officeart/2005/8/layout/vList5"/>
    <dgm:cxn modelId="{C3CF559D-1226-4C4F-B686-23B04245FDD3}" srcId="{B0E9FF00-8430-467F-8B00-1B8308A3C986}" destId="{0D977399-60C6-46EC-9223-98DCE0222E74}" srcOrd="0" destOrd="0" parTransId="{315764BD-45A2-4198-8691-F6C8FABE231E}" sibTransId="{1B56F8F5-092B-4B16-A518-13BA466E8A94}"/>
    <dgm:cxn modelId="{99C7A09F-8A10-484B-B3CC-3703114E2A5C}" srcId="{EECC5BAE-ECC7-4287-B55A-18D09EEB515E}" destId="{12A513CB-0385-44B5-A6E1-D3EB64C75D72}" srcOrd="0" destOrd="0" parTransId="{68A36FA6-3878-4850-A73A-DE11C9FCA9FD}" sibTransId="{3D9C14BE-F2E9-43D2-823F-F2E3D139819F}"/>
    <dgm:cxn modelId="{D769CEA1-B336-451B-9E4E-5B2389E8D1E3}" type="presOf" srcId="{CE9C48CD-646E-43E9-A322-904CBE627B45}" destId="{16B41A60-8F76-4FE9-83EF-AEBC683693DD}" srcOrd="0" destOrd="0" presId="urn:microsoft.com/office/officeart/2005/8/layout/vList5"/>
    <dgm:cxn modelId="{9A9238AE-3CDE-4B57-A7A2-87A47CE078AE}" srcId="{EECC5BAE-ECC7-4287-B55A-18D09EEB515E}" destId="{B0E9FF00-8430-467F-8B00-1B8308A3C986}" srcOrd="2" destOrd="0" parTransId="{204FF378-092C-489C-A870-BF5D143F67BE}" sibTransId="{8ED3545A-1D74-4FD2-8ABC-A47C25717CDD}"/>
    <dgm:cxn modelId="{58D083C2-5A63-440E-81E0-7E9D508C5399}" type="presOf" srcId="{B86D17F6-183E-44C9-92D8-6ED22F12D1D9}" destId="{A6B20DF5-4DFD-41B5-880C-4591057EE11F}" srcOrd="0" destOrd="0" presId="urn:microsoft.com/office/officeart/2005/8/layout/vList5"/>
    <dgm:cxn modelId="{374221CE-F1EA-4853-849E-53413BDEDD72}" srcId="{12A513CB-0385-44B5-A6E1-D3EB64C75D72}" destId="{B86D17F6-183E-44C9-92D8-6ED22F12D1D9}" srcOrd="0" destOrd="0" parTransId="{0EDF0B22-7391-4D00-B389-AC6754162D86}" sibTransId="{D6B7CCF8-4392-4AA0-835B-2B8A131CA1C8}"/>
    <dgm:cxn modelId="{4AE769FD-120B-474F-8386-D63C75CFC971}" type="presOf" srcId="{EECC5BAE-ECC7-4287-B55A-18D09EEB515E}" destId="{3721E7AC-5436-4221-903D-B9E59DFACF65}" srcOrd="0" destOrd="0" presId="urn:microsoft.com/office/officeart/2005/8/layout/vList5"/>
    <dgm:cxn modelId="{34EB2254-6DF5-41B3-9276-2B9A05CE41F2}" type="presParOf" srcId="{3721E7AC-5436-4221-903D-B9E59DFACF65}" destId="{D25CC3D4-BE9B-4119-929E-002E1B7ED970}" srcOrd="0" destOrd="0" presId="urn:microsoft.com/office/officeart/2005/8/layout/vList5"/>
    <dgm:cxn modelId="{1C1678B3-AF0A-4169-8E9C-20C11EE59AFA}" type="presParOf" srcId="{D25CC3D4-BE9B-4119-929E-002E1B7ED970}" destId="{07784567-615D-4EE8-82B6-22163E42F340}" srcOrd="0" destOrd="0" presId="urn:microsoft.com/office/officeart/2005/8/layout/vList5"/>
    <dgm:cxn modelId="{7E128F29-96F6-40F6-BD28-1E10522A4CB0}" type="presParOf" srcId="{D25CC3D4-BE9B-4119-929E-002E1B7ED970}" destId="{A6B20DF5-4DFD-41B5-880C-4591057EE11F}" srcOrd="1" destOrd="0" presId="urn:microsoft.com/office/officeart/2005/8/layout/vList5"/>
    <dgm:cxn modelId="{AE5321B4-F490-408F-A2E5-E861826D3939}" type="presParOf" srcId="{3721E7AC-5436-4221-903D-B9E59DFACF65}" destId="{4E9E3A01-06CA-487E-8D18-83E95FAF8CB3}" srcOrd="1" destOrd="0" presId="urn:microsoft.com/office/officeart/2005/8/layout/vList5"/>
    <dgm:cxn modelId="{D330F0A5-F692-4C58-A439-0876A086B576}" type="presParOf" srcId="{3721E7AC-5436-4221-903D-B9E59DFACF65}" destId="{8A663A87-C728-4EA8-9BBC-AAE398CAFE34}" srcOrd="2" destOrd="0" presId="urn:microsoft.com/office/officeart/2005/8/layout/vList5"/>
    <dgm:cxn modelId="{0196F29C-5896-4EBC-ABC6-CFC5F27445B5}" type="presParOf" srcId="{8A663A87-C728-4EA8-9BBC-AAE398CAFE34}" destId="{DDA8D73E-1495-4463-9B8C-6A24E0DB416F}" srcOrd="0" destOrd="0" presId="urn:microsoft.com/office/officeart/2005/8/layout/vList5"/>
    <dgm:cxn modelId="{284298C2-5C2B-4B27-A06C-DB6E19353E1C}" type="presParOf" srcId="{8A663A87-C728-4EA8-9BBC-AAE398CAFE34}" destId="{16B41A60-8F76-4FE9-83EF-AEBC683693DD}" srcOrd="1" destOrd="0" presId="urn:microsoft.com/office/officeart/2005/8/layout/vList5"/>
    <dgm:cxn modelId="{DD7BBF4B-AD0B-4E14-8719-239902CAC0A2}" type="presParOf" srcId="{3721E7AC-5436-4221-903D-B9E59DFACF65}" destId="{BEEA3CB8-02C5-4DAB-8D1E-1B7DCBA1B9C6}" srcOrd="3" destOrd="0" presId="urn:microsoft.com/office/officeart/2005/8/layout/vList5"/>
    <dgm:cxn modelId="{51F9608C-F6F3-410E-A9F9-6CBAFD0FC3D7}" type="presParOf" srcId="{3721E7AC-5436-4221-903D-B9E59DFACF65}" destId="{6A5C6455-7154-4286-9738-40FC6F0637F7}" srcOrd="4" destOrd="0" presId="urn:microsoft.com/office/officeart/2005/8/layout/vList5"/>
    <dgm:cxn modelId="{A40FD117-5BB9-4BBF-8D36-D42680B857F6}" type="presParOf" srcId="{6A5C6455-7154-4286-9738-40FC6F0637F7}" destId="{B1609A8F-1FA6-4ED2-8BB8-68F110913698}" srcOrd="0" destOrd="0" presId="urn:microsoft.com/office/officeart/2005/8/layout/vList5"/>
    <dgm:cxn modelId="{598002B0-95AD-40F0-A06A-BC7DBA563CAD}" type="presParOf" srcId="{6A5C6455-7154-4286-9738-40FC6F0637F7}" destId="{49950D09-7814-4298-8DD1-8954E1D4C02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EECC5BAE-ECC7-4287-B55A-18D09EEB515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12A513CB-0385-44B5-A6E1-D3EB64C75D72}">
      <dgm:prSet phldrT="[Texto]" custT="1"/>
      <dgm:spPr/>
      <dgm:t>
        <a:bodyPr/>
        <a:lstStyle/>
        <a:p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2.3 mil millones </a:t>
          </a:r>
          <a:r>
            <a:rPr lang="es-ES" sz="25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s-PE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A36FA6-3878-4850-A73A-DE11C9FCA9FD}" type="parTrans" cxnId="{99C7A09F-8A10-484B-B3CC-3703114E2A5C}">
      <dgm:prSet/>
      <dgm:spPr/>
      <dgm:t>
        <a:bodyPr/>
        <a:lstStyle/>
        <a:p>
          <a:endParaRPr lang="es-PE"/>
        </a:p>
      </dgm:t>
    </dgm:pt>
    <dgm:pt modelId="{3D9C14BE-F2E9-43D2-823F-F2E3D139819F}" type="sibTrans" cxnId="{99C7A09F-8A10-484B-B3CC-3703114E2A5C}">
      <dgm:prSet/>
      <dgm:spPr/>
      <dgm:t>
        <a:bodyPr/>
        <a:lstStyle/>
        <a:p>
          <a:endParaRPr lang="es-PE"/>
        </a:p>
      </dgm:t>
    </dgm:pt>
    <dgm:pt modelId="{B86D17F6-183E-44C9-92D8-6ED22F12D1D9}">
      <dgm:prSet phldrT="[Texto]"/>
      <dgm:spPr/>
      <dgm:t>
        <a:bodyPr/>
        <a:lstStyle/>
        <a:p>
          <a:r>
            <a: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Recursos Medidos e Indicados</a:t>
          </a:r>
          <a:endParaRPr lang="es-PE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DF0B22-7391-4D00-B389-AC6754162D86}" type="parTrans" cxnId="{374221CE-F1EA-4853-849E-53413BDEDD72}">
      <dgm:prSet/>
      <dgm:spPr/>
      <dgm:t>
        <a:bodyPr/>
        <a:lstStyle/>
        <a:p>
          <a:endParaRPr lang="es-PE"/>
        </a:p>
      </dgm:t>
    </dgm:pt>
    <dgm:pt modelId="{D6B7CCF8-4392-4AA0-835B-2B8A131CA1C8}" type="sibTrans" cxnId="{374221CE-F1EA-4853-849E-53413BDEDD72}">
      <dgm:prSet/>
      <dgm:spPr/>
      <dgm:t>
        <a:bodyPr/>
        <a:lstStyle/>
        <a:p>
          <a:endParaRPr lang="es-PE"/>
        </a:p>
      </dgm:t>
    </dgm:pt>
    <dgm:pt modelId="{CB60A577-A29B-480E-A0BA-2ACB1C020AAF}">
      <dgm:prSet phldrT="[Texto]" custT="1"/>
      <dgm:spPr/>
      <dgm:t>
        <a:bodyPr/>
        <a:lstStyle/>
        <a:p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 3.7 millones </a:t>
          </a:r>
          <a:r>
            <a:rPr lang="es-ES" sz="25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endParaRPr lang="es-PE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CB7549-96A9-47B2-A5E9-150F939F3D0E}" type="parTrans" cxnId="{7297CB2B-BE50-40BC-9CDD-F1C581273BAE}">
      <dgm:prSet/>
      <dgm:spPr/>
      <dgm:t>
        <a:bodyPr/>
        <a:lstStyle/>
        <a:p>
          <a:endParaRPr lang="es-PE"/>
        </a:p>
      </dgm:t>
    </dgm:pt>
    <dgm:pt modelId="{1C587574-2368-4AF4-8DEC-467AA5C9C327}" type="sibTrans" cxnId="{7297CB2B-BE50-40BC-9CDD-F1C581273BAE}">
      <dgm:prSet/>
      <dgm:spPr/>
      <dgm:t>
        <a:bodyPr/>
        <a:lstStyle/>
        <a:p>
          <a:endParaRPr lang="es-PE"/>
        </a:p>
      </dgm:t>
    </dgm:pt>
    <dgm:pt modelId="{CE9C48CD-646E-43E9-A322-904CBE627B45}">
      <dgm:prSet phldrT="[Texto]"/>
      <dgm:spPr/>
      <dgm:t>
        <a:bodyPr/>
        <a:lstStyle/>
        <a:p>
          <a:r>
            <a: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Reservas Probadas y Probables con contenido entre 0.60% a 0.70%</a:t>
          </a:r>
          <a:endParaRPr lang="es-PE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390BBC-5915-43C2-9D68-75F17D16261B}" type="parTrans" cxnId="{A9871A3E-90D1-41AE-B420-CFCD5140F6DE}">
      <dgm:prSet/>
      <dgm:spPr/>
      <dgm:t>
        <a:bodyPr/>
        <a:lstStyle/>
        <a:p>
          <a:endParaRPr lang="es-PE"/>
        </a:p>
      </dgm:t>
    </dgm:pt>
    <dgm:pt modelId="{CFCAA03F-A14C-4ADE-83F5-1337C6405178}" type="sibTrans" cxnId="{A9871A3E-90D1-41AE-B420-CFCD5140F6DE}">
      <dgm:prSet/>
      <dgm:spPr/>
      <dgm:t>
        <a:bodyPr/>
        <a:lstStyle/>
        <a:p>
          <a:endParaRPr lang="es-PE"/>
        </a:p>
      </dgm:t>
    </dgm:pt>
    <dgm:pt modelId="{B0E9FF00-8430-467F-8B00-1B8308A3C986}">
      <dgm:prSet phldrT="[Texto]" custT="1"/>
      <dgm:spPr/>
      <dgm:t>
        <a:bodyPr/>
        <a:lstStyle/>
        <a:p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225,000 </a:t>
          </a:r>
          <a:r>
            <a:rPr lang="es-ES" sz="2500" dirty="0" err="1">
              <a:latin typeface="Arial" panose="020B0604020202020204" pitchFamily="34" charset="0"/>
              <a:cs typeface="Arial" panose="020B0604020202020204" pitchFamily="34" charset="0"/>
            </a:rPr>
            <a:t>tmf</a:t>
          </a:r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/año</a:t>
          </a:r>
          <a:endParaRPr lang="es-PE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D3545A-1D74-4FD2-8ABC-A47C25717CDD}" type="sibTrans" cxnId="{9A9238AE-3CDE-4B57-A7A2-87A47CE078AE}">
      <dgm:prSet/>
      <dgm:spPr/>
      <dgm:t>
        <a:bodyPr/>
        <a:lstStyle/>
        <a:p>
          <a:endParaRPr lang="es-PE"/>
        </a:p>
      </dgm:t>
    </dgm:pt>
    <dgm:pt modelId="{204FF378-092C-489C-A870-BF5D143F67BE}" type="parTrans" cxnId="{9A9238AE-3CDE-4B57-A7A2-87A47CE078AE}">
      <dgm:prSet/>
      <dgm:spPr/>
      <dgm:t>
        <a:bodyPr/>
        <a:lstStyle/>
        <a:p>
          <a:endParaRPr lang="es-PE"/>
        </a:p>
      </dgm:t>
    </dgm:pt>
    <dgm:pt modelId="{0D977399-60C6-46EC-9223-98DCE0222E74}">
      <dgm:prSet phldrT="[Texto]" custT="1"/>
      <dgm:spPr/>
      <dgm:t>
        <a:bodyPr/>
        <a:lstStyle/>
        <a:p>
          <a:r>
            <a:rPr lang="es-ES" sz="2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Capacidad de Producción de Cobre</a:t>
          </a:r>
          <a:endParaRPr lang="es-PE" sz="2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56F8F5-092B-4B16-A518-13BA466E8A94}" type="sibTrans" cxnId="{C3CF559D-1226-4C4F-B686-23B04245FDD3}">
      <dgm:prSet/>
      <dgm:spPr/>
      <dgm:t>
        <a:bodyPr/>
        <a:lstStyle/>
        <a:p>
          <a:endParaRPr lang="es-PE"/>
        </a:p>
      </dgm:t>
    </dgm:pt>
    <dgm:pt modelId="{315764BD-45A2-4198-8691-F6C8FABE231E}" type="parTrans" cxnId="{C3CF559D-1226-4C4F-B686-23B04245FDD3}">
      <dgm:prSet/>
      <dgm:spPr/>
      <dgm:t>
        <a:bodyPr/>
        <a:lstStyle/>
        <a:p>
          <a:endParaRPr lang="es-PE"/>
        </a:p>
      </dgm:t>
    </dgm:pt>
    <dgm:pt modelId="{3721E7AC-5436-4221-903D-B9E59DFACF65}" type="pres">
      <dgm:prSet presAssocID="{EECC5BAE-ECC7-4287-B55A-18D09EEB515E}" presName="Name0" presStyleCnt="0">
        <dgm:presLayoutVars>
          <dgm:dir/>
          <dgm:animLvl val="lvl"/>
          <dgm:resizeHandles val="exact"/>
        </dgm:presLayoutVars>
      </dgm:prSet>
      <dgm:spPr/>
    </dgm:pt>
    <dgm:pt modelId="{D25CC3D4-BE9B-4119-929E-002E1B7ED970}" type="pres">
      <dgm:prSet presAssocID="{12A513CB-0385-44B5-A6E1-D3EB64C75D72}" presName="linNode" presStyleCnt="0"/>
      <dgm:spPr/>
    </dgm:pt>
    <dgm:pt modelId="{07784567-615D-4EE8-82B6-22163E42F340}" type="pres">
      <dgm:prSet presAssocID="{12A513CB-0385-44B5-A6E1-D3EB64C75D72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A6B20DF5-4DFD-41B5-880C-4591057EE11F}" type="pres">
      <dgm:prSet presAssocID="{12A513CB-0385-44B5-A6E1-D3EB64C75D72}" presName="descendantText" presStyleLbl="alignAccFollowNode1" presStyleIdx="0" presStyleCnt="3">
        <dgm:presLayoutVars>
          <dgm:bulletEnabled val="1"/>
        </dgm:presLayoutVars>
      </dgm:prSet>
      <dgm:spPr/>
    </dgm:pt>
    <dgm:pt modelId="{4E9E3A01-06CA-487E-8D18-83E95FAF8CB3}" type="pres">
      <dgm:prSet presAssocID="{3D9C14BE-F2E9-43D2-823F-F2E3D139819F}" presName="sp" presStyleCnt="0"/>
      <dgm:spPr/>
    </dgm:pt>
    <dgm:pt modelId="{8A663A87-C728-4EA8-9BBC-AAE398CAFE34}" type="pres">
      <dgm:prSet presAssocID="{CB60A577-A29B-480E-A0BA-2ACB1C020AAF}" presName="linNode" presStyleCnt="0"/>
      <dgm:spPr/>
    </dgm:pt>
    <dgm:pt modelId="{DDA8D73E-1495-4463-9B8C-6A24E0DB416F}" type="pres">
      <dgm:prSet presAssocID="{CB60A577-A29B-480E-A0BA-2ACB1C020AAF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16B41A60-8F76-4FE9-83EF-AEBC683693DD}" type="pres">
      <dgm:prSet presAssocID="{CB60A577-A29B-480E-A0BA-2ACB1C020AAF}" presName="descendantText" presStyleLbl="alignAccFollowNode1" presStyleIdx="1" presStyleCnt="3">
        <dgm:presLayoutVars>
          <dgm:bulletEnabled val="1"/>
        </dgm:presLayoutVars>
      </dgm:prSet>
      <dgm:spPr/>
    </dgm:pt>
    <dgm:pt modelId="{BEEA3CB8-02C5-4DAB-8D1E-1B7DCBA1B9C6}" type="pres">
      <dgm:prSet presAssocID="{1C587574-2368-4AF4-8DEC-467AA5C9C327}" presName="sp" presStyleCnt="0"/>
      <dgm:spPr/>
    </dgm:pt>
    <dgm:pt modelId="{6A5C6455-7154-4286-9738-40FC6F0637F7}" type="pres">
      <dgm:prSet presAssocID="{B0E9FF00-8430-467F-8B00-1B8308A3C986}" presName="linNode" presStyleCnt="0"/>
      <dgm:spPr/>
    </dgm:pt>
    <dgm:pt modelId="{B1609A8F-1FA6-4ED2-8BB8-68F110913698}" type="pres">
      <dgm:prSet presAssocID="{B0E9FF00-8430-467F-8B00-1B8308A3C986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49950D09-7814-4298-8DD1-8954E1D4C028}" type="pres">
      <dgm:prSet presAssocID="{B0E9FF00-8430-467F-8B00-1B8308A3C986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7297CB2B-BE50-40BC-9CDD-F1C581273BAE}" srcId="{EECC5BAE-ECC7-4287-B55A-18D09EEB515E}" destId="{CB60A577-A29B-480E-A0BA-2ACB1C020AAF}" srcOrd="1" destOrd="0" parTransId="{FBCB7549-96A9-47B2-A5E9-150F939F3D0E}" sibTransId="{1C587574-2368-4AF4-8DEC-467AA5C9C327}"/>
    <dgm:cxn modelId="{A9871A3E-90D1-41AE-B420-CFCD5140F6DE}" srcId="{CB60A577-A29B-480E-A0BA-2ACB1C020AAF}" destId="{CE9C48CD-646E-43E9-A322-904CBE627B45}" srcOrd="0" destOrd="0" parTransId="{19390BBC-5915-43C2-9D68-75F17D16261B}" sibTransId="{CFCAA03F-A14C-4ADE-83F5-1337C6405178}"/>
    <dgm:cxn modelId="{0965494E-6EA1-45E7-A8E8-049BA06EAB8A}" type="presOf" srcId="{CB60A577-A29B-480E-A0BA-2ACB1C020AAF}" destId="{DDA8D73E-1495-4463-9B8C-6A24E0DB416F}" srcOrd="0" destOrd="0" presId="urn:microsoft.com/office/officeart/2005/8/layout/vList5"/>
    <dgm:cxn modelId="{1977875C-1A47-463D-8A43-0159DD759122}" type="presOf" srcId="{B0E9FF00-8430-467F-8B00-1B8308A3C986}" destId="{B1609A8F-1FA6-4ED2-8BB8-68F110913698}" srcOrd="0" destOrd="0" presId="urn:microsoft.com/office/officeart/2005/8/layout/vList5"/>
    <dgm:cxn modelId="{632B3383-B675-4C4C-B76A-39A481F29A4D}" type="presOf" srcId="{12A513CB-0385-44B5-A6E1-D3EB64C75D72}" destId="{07784567-615D-4EE8-82B6-22163E42F340}" srcOrd="0" destOrd="0" presId="urn:microsoft.com/office/officeart/2005/8/layout/vList5"/>
    <dgm:cxn modelId="{FBD7C49B-47DB-4E92-A7C6-7DC92E6DF242}" type="presOf" srcId="{0D977399-60C6-46EC-9223-98DCE0222E74}" destId="{49950D09-7814-4298-8DD1-8954E1D4C028}" srcOrd="0" destOrd="0" presId="urn:microsoft.com/office/officeart/2005/8/layout/vList5"/>
    <dgm:cxn modelId="{C3CF559D-1226-4C4F-B686-23B04245FDD3}" srcId="{B0E9FF00-8430-467F-8B00-1B8308A3C986}" destId="{0D977399-60C6-46EC-9223-98DCE0222E74}" srcOrd="0" destOrd="0" parTransId="{315764BD-45A2-4198-8691-F6C8FABE231E}" sibTransId="{1B56F8F5-092B-4B16-A518-13BA466E8A94}"/>
    <dgm:cxn modelId="{99C7A09F-8A10-484B-B3CC-3703114E2A5C}" srcId="{EECC5BAE-ECC7-4287-B55A-18D09EEB515E}" destId="{12A513CB-0385-44B5-A6E1-D3EB64C75D72}" srcOrd="0" destOrd="0" parTransId="{68A36FA6-3878-4850-A73A-DE11C9FCA9FD}" sibTransId="{3D9C14BE-F2E9-43D2-823F-F2E3D139819F}"/>
    <dgm:cxn modelId="{D769CEA1-B336-451B-9E4E-5B2389E8D1E3}" type="presOf" srcId="{CE9C48CD-646E-43E9-A322-904CBE627B45}" destId="{16B41A60-8F76-4FE9-83EF-AEBC683693DD}" srcOrd="0" destOrd="0" presId="urn:microsoft.com/office/officeart/2005/8/layout/vList5"/>
    <dgm:cxn modelId="{9A9238AE-3CDE-4B57-A7A2-87A47CE078AE}" srcId="{EECC5BAE-ECC7-4287-B55A-18D09EEB515E}" destId="{B0E9FF00-8430-467F-8B00-1B8308A3C986}" srcOrd="2" destOrd="0" parTransId="{204FF378-092C-489C-A870-BF5D143F67BE}" sibTransId="{8ED3545A-1D74-4FD2-8ABC-A47C25717CDD}"/>
    <dgm:cxn modelId="{58D083C2-5A63-440E-81E0-7E9D508C5399}" type="presOf" srcId="{B86D17F6-183E-44C9-92D8-6ED22F12D1D9}" destId="{A6B20DF5-4DFD-41B5-880C-4591057EE11F}" srcOrd="0" destOrd="0" presId="urn:microsoft.com/office/officeart/2005/8/layout/vList5"/>
    <dgm:cxn modelId="{374221CE-F1EA-4853-849E-53413BDEDD72}" srcId="{12A513CB-0385-44B5-A6E1-D3EB64C75D72}" destId="{B86D17F6-183E-44C9-92D8-6ED22F12D1D9}" srcOrd="0" destOrd="0" parTransId="{0EDF0B22-7391-4D00-B389-AC6754162D86}" sibTransId="{D6B7CCF8-4392-4AA0-835B-2B8A131CA1C8}"/>
    <dgm:cxn modelId="{4AE769FD-120B-474F-8386-D63C75CFC971}" type="presOf" srcId="{EECC5BAE-ECC7-4287-B55A-18D09EEB515E}" destId="{3721E7AC-5436-4221-903D-B9E59DFACF65}" srcOrd="0" destOrd="0" presId="urn:microsoft.com/office/officeart/2005/8/layout/vList5"/>
    <dgm:cxn modelId="{34EB2254-6DF5-41B3-9276-2B9A05CE41F2}" type="presParOf" srcId="{3721E7AC-5436-4221-903D-B9E59DFACF65}" destId="{D25CC3D4-BE9B-4119-929E-002E1B7ED970}" srcOrd="0" destOrd="0" presId="urn:microsoft.com/office/officeart/2005/8/layout/vList5"/>
    <dgm:cxn modelId="{1C1678B3-AF0A-4169-8E9C-20C11EE59AFA}" type="presParOf" srcId="{D25CC3D4-BE9B-4119-929E-002E1B7ED970}" destId="{07784567-615D-4EE8-82B6-22163E42F340}" srcOrd="0" destOrd="0" presId="urn:microsoft.com/office/officeart/2005/8/layout/vList5"/>
    <dgm:cxn modelId="{7E128F29-96F6-40F6-BD28-1E10522A4CB0}" type="presParOf" srcId="{D25CC3D4-BE9B-4119-929E-002E1B7ED970}" destId="{A6B20DF5-4DFD-41B5-880C-4591057EE11F}" srcOrd="1" destOrd="0" presId="urn:microsoft.com/office/officeart/2005/8/layout/vList5"/>
    <dgm:cxn modelId="{AE5321B4-F490-408F-A2E5-E861826D3939}" type="presParOf" srcId="{3721E7AC-5436-4221-903D-B9E59DFACF65}" destId="{4E9E3A01-06CA-487E-8D18-83E95FAF8CB3}" srcOrd="1" destOrd="0" presId="urn:microsoft.com/office/officeart/2005/8/layout/vList5"/>
    <dgm:cxn modelId="{D330F0A5-F692-4C58-A439-0876A086B576}" type="presParOf" srcId="{3721E7AC-5436-4221-903D-B9E59DFACF65}" destId="{8A663A87-C728-4EA8-9BBC-AAE398CAFE34}" srcOrd="2" destOrd="0" presId="urn:microsoft.com/office/officeart/2005/8/layout/vList5"/>
    <dgm:cxn modelId="{0196F29C-5896-4EBC-ABC6-CFC5F27445B5}" type="presParOf" srcId="{8A663A87-C728-4EA8-9BBC-AAE398CAFE34}" destId="{DDA8D73E-1495-4463-9B8C-6A24E0DB416F}" srcOrd="0" destOrd="0" presId="urn:microsoft.com/office/officeart/2005/8/layout/vList5"/>
    <dgm:cxn modelId="{284298C2-5C2B-4B27-A06C-DB6E19353E1C}" type="presParOf" srcId="{8A663A87-C728-4EA8-9BBC-AAE398CAFE34}" destId="{16B41A60-8F76-4FE9-83EF-AEBC683693DD}" srcOrd="1" destOrd="0" presId="urn:microsoft.com/office/officeart/2005/8/layout/vList5"/>
    <dgm:cxn modelId="{DD7BBF4B-AD0B-4E14-8719-239902CAC0A2}" type="presParOf" srcId="{3721E7AC-5436-4221-903D-B9E59DFACF65}" destId="{BEEA3CB8-02C5-4DAB-8D1E-1B7DCBA1B9C6}" srcOrd="3" destOrd="0" presId="urn:microsoft.com/office/officeart/2005/8/layout/vList5"/>
    <dgm:cxn modelId="{51F9608C-F6F3-410E-A9F9-6CBAFD0FC3D7}" type="presParOf" srcId="{3721E7AC-5436-4221-903D-B9E59DFACF65}" destId="{6A5C6455-7154-4286-9738-40FC6F0637F7}" srcOrd="4" destOrd="0" presId="urn:microsoft.com/office/officeart/2005/8/layout/vList5"/>
    <dgm:cxn modelId="{A40FD117-5BB9-4BBF-8D36-D42680B857F6}" type="presParOf" srcId="{6A5C6455-7154-4286-9738-40FC6F0637F7}" destId="{B1609A8F-1FA6-4ED2-8BB8-68F110913698}" srcOrd="0" destOrd="0" presId="urn:microsoft.com/office/officeart/2005/8/layout/vList5"/>
    <dgm:cxn modelId="{598002B0-95AD-40F0-A06A-BC7DBA563CAD}" type="presParOf" srcId="{6A5C6455-7154-4286-9738-40FC6F0637F7}" destId="{49950D09-7814-4298-8DD1-8954E1D4C02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EECC5BAE-ECC7-4287-B55A-18D09EEB515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12A513CB-0385-44B5-A6E1-D3EB64C75D72}">
      <dgm:prSet phldrT="[Texto]" custT="1"/>
      <dgm:spPr/>
      <dgm:t>
        <a:bodyPr/>
        <a:lstStyle/>
        <a:p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US$ 2.5 mil millones</a:t>
          </a:r>
          <a:endParaRPr lang="es-PE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A36FA6-3878-4850-A73A-DE11C9FCA9FD}" type="parTrans" cxnId="{99C7A09F-8A10-484B-B3CC-3703114E2A5C}">
      <dgm:prSet/>
      <dgm:spPr/>
      <dgm:t>
        <a:bodyPr/>
        <a:lstStyle/>
        <a:p>
          <a:endParaRPr lang="es-PE"/>
        </a:p>
      </dgm:t>
    </dgm:pt>
    <dgm:pt modelId="{3D9C14BE-F2E9-43D2-823F-F2E3D139819F}" type="sibTrans" cxnId="{99C7A09F-8A10-484B-B3CC-3703114E2A5C}">
      <dgm:prSet/>
      <dgm:spPr/>
      <dgm:t>
        <a:bodyPr/>
        <a:lstStyle/>
        <a:p>
          <a:endParaRPr lang="es-PE"/>
        </a:p>
      </dgm:t>
    </dgm:pt>
    <dgm:pt modelId="{B86D17F6-183E-44C9-92D8-6ED22F12D1D9}">
      <dgm:prSet phldrT="[Texto]"/>
      <dgm:spPr/>
      <dgm:t>
        <a:bodyPr/>
        <a:lstStyle/>
        <a:p>
          <a:r>
            <a: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Inversión total (construcción de planta, infraestructura y otros gastos)</a:t>
          </a:r>
          <a:endParaRPr lang="es-PE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DF0B22-7391-4D00-B389-AC6754162D86}" type="parTrans" cxnId="{374221CE-F1EA-4853-849E-53413BDEDD72}">
      <dgm:prSet/>
      <dgm:spPr/>
      <dgm:t>
        <a:bodyPr/>
        <a:lstStyle/>
        <a:p>
          <a:endParaRPr lang="es-PE"/>
        </a:p>
      </dgm:t>
    </dgm:pt>
    <dgm:pt modelId="{D6B7CCF8-4392-4AA0-835B-2B8A131CA1C8}" type="sibTrans" cxnId="{374221CE-F1EA-4853-849E-53413BDEDD72}">
      <dgm:prSet/>
      <dgm:spPr/>
      <dgm:t>
        <a:bodyPr/>
        <a:lstStyle/>
        <a:p>
          <a:endParaRPr lang="es-PE"/>
        </a:p>
      </dgm:t>
    </dgm:pt>
    <dgm:pt modelId="{B0E9FF00-8430-467F-8B00-1B8308A3C986}">
      <dgm:prSet phldrT="[Texto]" custT="1"/>
      <dgm:spPr/>
      <dgm:t>
        <a:bodyPr/>
        <a:lstStyle/>
        <a:p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100,000 </a:t>
          </a:r>
          <a:r>
            <a:rPr lang="es-ES" sz="25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/día</a:t>
          </a:r>
          <a:endParaRPr lang="es-PE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4FF378-092C-489C-A870-BF5D143F67BE}" type="parTrans" cxnId="{9A9238AE-3CDE-4B57-A7A2-87A47CE078AE}">
      <dgm:prSet/>
      <dgm:spPr/>
      <dgm:t>
        <a:bodyPr/>
        <a:lstStyle/>
        <a:p>
          <a:endParaRPr lang="es-PE"/>
        </a:p>
      </dgm:t>
    </dgm:pt>
    <dgm:pt modelId="{8ED3545A-1D74-4FD2-8ABC-A47C25717CDD}" type="sibTrans" cxnId="{9A9238AE-3CDE-4B57-A7A2-87A47CE078AE}">
      <dgm:prSet/>
      <dgm:spPr/>
      <dgm:t>
        <a:bodyPr/>
        <a:lstStyle/>
        <a:p>
          <a:endParaRPr lang="es-PE"/>
        </a:p>
      </dgm:t>
    </dgm:pt>
    <dgm:pt modelId="{0D977399-60C6-46EC-9223-98DCE0222E74}">
      <dgm:prSet phldrT="[Texto]" custT="1"/>
      <dgm:spPr/>
      <dgm:t>
        <a:bodyPr/>
        <a:lstStyle/>
        <a:p>
          <a:r>
            <a:rPr lang="es-ES" sz="2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Capacidad de Tratamiento</a:t>
          </a:r>
          <a:endParaRPr lang="es-PE" sz="2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5764BD-45A2-4198-8691-F6C8FABE231E}" type="parTrans" cxnId="{C3CF559D-1226-4C4F-B686-23B04245FDD3}">
      <dgm:prSet/>
      <dgm:spPr/>
      <dgm:t>
        <a:bodyPr/>
        <a:lstStyle/>
        <a:p>
          <a:endParaRPr lang="es-PE"/>
        </a:p>
      </dgm:t>
    </dgm:pt>
    <dgm:pt modelId="{1B56F8F5-092B-4B16-A518-13BA466E8A94}" type="sibTrans" cxnId="{C3CF559D-1226-4C4F-B686-23B04245FDD3}">
      <dgm:prSet/>
      <dgm:spPr/>
      <dgm:t>
        <a:bodyPr/>
        <a:lstStyle/>
        <a:p>
          <a:endParaRPr lang="es-PE"/>
        </a:p>
      </dgm:t>
    </dgm:pt>
    <dgm:pt modelId="{3721E7AC-5436-4221-903D-B9E59DFACF65}" type="pres">
      <dgm:prSet presAssocID="{EECC5BAE-ECC7-4287-B55A-18D09EEB515E}" presName="Name0" presStyleCnt="0">
        <dgm:presLayoutVars>
          <dgm:dir/>
          <dgm:animLvl val="lvl"/>
          <dgm:resizeHandles val="exact"/>
        </dgm:presLayoutVars>
      </dgm:prSet>
      <dgm:spPr/>
    </dgm:pt>
    <dgm:pt modelId="{D25CC3D4-BE9B-4119-929E-002E1B7ED970}" type="pres">
      <dgm:prSet presAssocID="{12A513CB-0385-44B5-A6E1-D3EB64C75D72}" presName="linNode" presStyleCnt="0"/>
      <dgm:spPr/>
    </dgm:pt>
    <dgm:pt modelId="{07784567-615D-4EE8-82B6-22163E42F340}" type="pres">
      <dgm:prSet presAssocID="{12A513CB-0385-44B5-A6E1-D3EB64C75D72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A6B20DF5-4DFD-41B5-880C-4591057EE11F}" type="pres">
      <dgm:prSet presAssocID="{12A513CB-0385-44B5-A6E1-D3EB64C75D72}" presName="descendantText" presStyleLbl="alignAccFollowNode1" presStyleIdx="0" presStyleCnt="2">
        <dgm:presLayoutVars>
          <dgm:bulletEnabled val="1"/>
        </dgm:presLayoutVars>
      </dgm:prSet>
      <dgm:spPr/>
    </dgm:pt>
    <dgm:pt modelId="{4E9E3A01-06CA-487E-8D18-83E95FAF8CB3}" type="pres">
      <dgm:prSet presAssocID="{3D9C14BE-F2E9-43D2-823F-F2E3D139819F}" presName="sp" presStyleCnt="0"/>
      <dgm:spPr/>
    </dgm:pt>
    <dgm:pt modelId="{6A5C6455-7154-4286-9738-40FC6F0637F7}" type="pres">
      <dgm:prSet presAssocID="{B0E9FF00-8430-467F-8B00-1B8308A3C986}" presName="linNode" presStyleCnt="0"/>
      <dgm:spPr/>
    </dgm:pt>
    <dgm:pt modelId="{B1609A8F-1FA6-4ED2-8BB8-68F110913698}" type="pres">
      <dgm:prSet presAssocID="{B0E9FF00-8430-467F-8B00-1B8308A3C986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49950D09-7814-4298-8DD1-8954E1D4C028}" type="pres">
      <dgm:prSet presAssocID="{B0E9FF00-8430-467F-8B00-1B8308A3C986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1977875C-1A47-463D-8A43-0159DD759122}" type="presOf" srcId="{B0E9FF00-8430-467F-8B00-1B8308A3C986}" destId="{B1609A8F-1FA6-4ED2-8BB8-68F110913698}" srcOrd="0" destOrd="0" presId="urn:microsoft.com/office/officeart/2005/8/layout/vList5"/>
    <dgm:cxn modelId="{632B3383-B675-4C4C-B76A-39A481F29A4D}" type="presOf" srcId="{12A513CB-0385-44B5-A6E1-D3EB64C75D72}" destId="{07784567-615D-4EE8-82B6-22163E42F340}" srcOrd="0" destOrd="0" presId="urn:microsoft.com/office/officeart/2005/8/layout/vList5"/>
    <dgm:cxn modelId="{FBD7C49B-47DB-4E92-A7C6-7DC92E6DF242}" type="presOf" srcId="{0D977399-60C6-46EC-9223-98DCE0222E74}" destId="{49950D09-7814-4298-8DD1-8954E1D4C028}" srcOrd="0" destOrd="0" presId="urn:microsoft.com/office/officeart/2005/8/layout/vList5"/>
    <dgm:cxn modelId="{C3CF559D-1226-4C4F-B686-23B04245FDD3}" srcId="{B0E9FF00-8430-467F-8B00-1B8308A3C986}" destId="{0D977399-60C6-46EC-9223-98DCE0222E74}" srcOrd="0" destOrd="0" parTransId="{315764BD-45A2-4198-8691-F6C8FABE231E}" sibTransId="{1B56F8F5-092B-4B16-A518-13BA466E8A94}"/>
    <dgm:cxn modelId="{99C7A09F-8A10-484B-B3CC-3703114E2A5C}" srcId="{EECC5BAE-ECC7-4287-B55A-18D09EEB515E}" destId="{12A513CB-0385-44B5-A6E1-D3EB64C75D72}" srcOrd="0" destOrd="0" parTransId="{68A36FA6-3878-4850-A73A-DE11C9FCA9FD}" sibTransId="{3D9C14BE-F2E9-43D2-823F-F2E3D139819F}"/>
    <dgm:cxn modelId="{9A9238AE-3CDE-4B57-A7A2-87A47CE078AE}" srcId="{EECC5BAE-ECC7-4287-B55A-18D09EEB515E}" destId="{B0E9FF00-8430-467F-8B00-1B8308A3C986}" srcOrd="1" destOrd="0" parTransId="{204FF378-092C-489C-A870-BF5D143F67BE}" sibTransId="{8ED3545A-1D74-4FD2-8ABC-A47C25717CDD}"/>
    <dgm:cxn modelId="{58D083C2-5A63-440E-81E0-7E9D508C5399}" type="presOf" srcId="{B86D17F6-183E-44C9-92D8-6ED22F12D1D9}" destId="{A6B20DF5-4DFD-41B5-880C-4591057EE11F}" srcOrd="0" destOrd="0" presId="urn:microsoft.com/office/officeart/2005/8/layout/vList5"/>
    <dgm:cxn modelId="{374221CE-F1EA-4853-849E-53413BDEDD72}" srcId="{12A513CB-0385-44B5-A6E1-D3EB64C75D72}" destId="{B86D17F6-183E-44C9-92D8-6ED22F12D1D9}" srcOrd="0" destOrd="0" parTransId="{0EDF0B22-7391-4D00-B389-AC6754162D86}" sibTransId="{D6B7CCF8-4392-4AA0-835B-2B8A131CA1C8}"/>
    <dgm:cxn modelId="{4AE769FD-120B-474F-8386-D63C75CFC971}" type="presOf" srcId="{EECC5BAE-ECC7-4287-B55A-18D09EEB515E}" destId="{3721E7AC-5436-4221-903D-B9E59DFACF65}" srcOrd="0" destOrd="0" presId="urn:microsoft.com/office/officeart/2005/8/layout/vList5"/>
    <dgm:cxn modelId="{34EB2254-6DF5-41B3-9276-2B9A05CE41F2}" type="presParOf" srcId="{3721E7AC-5436-4221-903D-B9E59DFACF65}" destId="{D25CC3D4-BE9B-4119-929E-002E1B7ED970}" srcOrd="0" destOrd="0" presId="urn:microsoft.com/office/officeart/2005/8/layout/vList5"/>
    <dgm:cxn modelId="{1C1678B3-AF0A-4169-8E9C-20C11EE59AFA}" type="presParOf" srcId="{D25CC3D4-BE9B-4119-929E-002E1B7ED970}" destId="{07784567-615D-4EE8-82B6-22163E42F340}" srcOrd="0" destOrd="0" presId="urn:microsoft.com/office/officeart/2005/8/layout/vList5"/>
    <dgm:cxn modelId="{7E128F29-96F6-40F6-BD28-1E10522A4CB0}" type="presParOf" srcId="{D25CC3D4-BE9B-4119-929E-002E1B7ED970}" destId="{A6B20DF5-4DFD-41B5-880C-4591057EE11F}" srcOrd="1" destOrd="0" presId="urn:microsoft.com/office/officeart/2005/8/layout/vList5"/>
    <dgm:cxn modelId="{AE5321B4-F490-408F-A2E5-E861826D3939}" type="presParOf" srcId="{3721E7AC-5436-4221-903D-B9E59DFACF65}" destId="{4E9E3A01-06CA-487E-8D18-83E95FAF8CB3}" srcOrd="1" destOrd="0" presId="urn:microsoft.com/office/officeart/2005/8/layout/vList5"/>
    <dgm:cxn modelId="{51F9608C-F6F3-410E-A9F9-6CBAFD0FC3D7}" type="presParOf" srcId="{3721E7AC-5436-4221-903D-B9E59DFACF65}" destId="{6A5C6455-7154-4286-9738-40FC6F0637F7}" srcOrd="2" destOrd="0" presId="urn:microsoft.com/office/officeart/2005/8/layout/vList5"/>
    <dgm:cxn modelId="{A40FD117-5BB9-4BBF-8D36-D42680B857F6}" type="presParOf" srcId="{6A5C6455-7154-4286-9738-40FC6F0637F7}" destId="{B1609A8F-1FA6-4ED2-8BB8-68F110913698}" srcOrd="0" destOrd="0" presId="urn:microsoft.com/office/officeart/2005/8/layout/vList5"/>
    <dgm:cxn modelId="{598002B0-95AD-40F0-A06A-BC7DBA563CAD}" type="presParOf" srcId="{6A5C6455-7154-4286-9738-40FC6F0637F7}" destId="{49950D09-7814-4298-8DD1-8954E1D4C02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417A54FF-805F-4625-88BE-2D8DE75E7DA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A5268029-F8B6-4675-92FB-4C13C1A55D6B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2007</a:t>
          </a:r>
        </a:p>
      </dgm:t>
    </dgm:pt>
    <dgm:pt modelId="{573C35C2-BF92-4759-B477-2164283F2C7F}" type="parTrans" cxnId="{E9A5664B-95E8-4FFD-8303-9506D6810241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E3B019-07DF-400D-A316-877B279809FA}" type="sibTrans" cxnId="{E9A5664B-95E8-4FFD-8303-9506D6810241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3FA738-134B-4B8E-857E-540F72A2D9B0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2008-2010</a:t>
          </a:r>
        </a:p>
      </dgm:t>
    </dgm:pt>
    <dgm:pt modelId="{323EA030-4997-4C14-B205-696ECD9F8BAF}" type="parTrans" cxnId="{D813547A-3576-4FD3-86E0-1DC421264098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3A8C42-51D7-4256-9496-85EFD9B8E478}" type="sibTrans" cxnId="{D813547A-3576-4FD3-86E0-1DC421264098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F20E1C-8E3C-4BEF-8E23-C135558BC435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2011-2012</a:t>
          </a:r>
          <a:endParaRPr lang="es-PE" sz="1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AA92D7-F950-4C5A-AD06-F0F3A1ACEF60}" type="parTrans" cxnId="{6388B2D1-D3F8-4F95-8FF1-9F87E67A557D}">
      <dgm:prSet/>
      <dgm:spPr/>
      <dgm:t>
        <a:bodyPr/>
        <a:lstStyle/>
        <a:p>
          <a:endParaRPr lang="es-PE"/>
        </a:p>
      </dgm:t>
    </dgm:pt>
    <dgm:pt modelId="{60885242-DC0C-451F-AB4F-B62204E290A4}" type="sibTrans" cxnId="{6388B2D1-D3F8-4F95-8FF1-9F87E67A557D}">
      <dgm:prSet/>
      <dgm:spPr/>
      <dgm:t>
        <a:bodyPr/>
        <a:lstStyle/>
        <a:p>
          <a:endParaRPr lang="es-PE"/>
        </a:p>
      </dgm:t>
    </dgm:pt>
    <dgm:pt modelId="{C933EDD1-706E-4C74-84CA-2575CE554B96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2013-2014</a:t>
          </a:r>
          <a:endParaRPr lang="es-PE"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3AD24B-E2FD-40DC-861E-5C4D923D7994}" type="parTrans" cxnId="{D4CE0718-C8EC-48C0-90C6-02000F9C1AD0}">
      <dgm:prSet/>
      <dgm:spPr/>
      <dgm:t>
        <a:bodyPr/>
        <a:lstStyle/>
        <a:p>
          <a:endParaRPr lang="es-PE"/>
        </a:p>
      </dgm:t>
    </dgm:pt>
    <dgm:pt modelId="{68F90E21-6D82-4986-A1A0-1AAC47EAB458}" type="sibTrans" cxnId="{D4CE0718-C8EC-48C0-90C6-02000F9C1AD0}">
      <dgm:prSet/>
      <dgm:spPr/>
      <dgm:t>
        <a:bodyPr/>
        <a:lstStyle/>
        <a:p>
          <a:endParaRPr lang="es-PE"/>
        </a:p>
      </dgm:t>
    </dgm:pt>
    <dgm:pt modelId="{E7019E53-B64E-42A2-A3BA-9ED33FED9013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2015</a:t>
          </a:r>
          <a:endParaRPr lang="es-PE" sz="1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3219CF-8167-4A24-8795-BDC54C530889}" type="parTrans" cxnId="{E39D3D43-FAD4-4D1B-B406-9B71C0E91E5F}">
      <dgm:prSet/>
      <dgm:spPr/>
      <dgm:t>
        <a:bodyPr/>
        <a:lstStyle/>
        <a:p>
          <a:endParaRPr lang="es-PE"/>
        </a:p>
      </dgm:t>
    </dgm:pt>
    <dgm:pt modelId="{D59AFD0A-3DBC-4B43-B0E2-1893CBB54D42}" type="sibTrans" cxnId="{E39D3D43-FAD4-4D1B-B406-9B71C0E91E5F}">
      <dgm:prSet/>
      <dgm:spPr/>
      <dgm:t>
        <a:bodyPr/>
        <a:lstStyle/>
        <a:p>
          <a:endParaRPr lang="es-PE"/>
        </a:p>
      </dgm:t>
    </dgm:pt>
    <dgm:pt modelId="{00C42EB9-F90C-4864-A07E-5F1EE7F8A618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2016</a:t>
          </a:r>
          <a:endParaRPr lang="es-PE" sz="1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28D538-27A9-4115-8A88-1591076B3707}" type="parTrans" cxnId="{8FC6237A-DD49-4E69-84EE-B806B9CFB723}">
      <dgm:prSet/>
      <dgm:spPr/>
      <dgm:t>
        <a:bodyPr/>
        <a:lstStyle/>
        <a:p>
          <a:endParaRPr lang="es-PE"/>
        </a:p>
      </dgm:t>
    </dgm:pt>
    <dgm:pt modelId="{F4653648-CB17-4202-8874-020E6121DF78}" type="sibTrans" cxnId="{8FC6237A-DD49-4E69-84EE-B806B9CFB723}">
      <dgm:prSet/>
      <dgm:spPr/>
      <dgm:t>
        <a:bodyPr/>
        <a:lstStyle/>
        <a:p>
          <a:endParaRPr lang="es-PE"/>
        </a:p>
      </dgm:t>
    </dgm:pt>
    <dgm:pt modelId="{404D596E-ED56-4C76-8AFE-316DB45FDC88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2017-2018</a:t>
          </a:r>
          <a:endParaRPr lang="es-PE"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74F2B0-3107-4D4B-A669-F457596C98B7}" type="parTrans" cxnId="{089AC903-B87C-4E07-B46E-9911A2770471}">
      <dgm:prSet/>
      <dgm:spPr/>
      <dgm:t>
        <a:bodyPr/>
        <a:lstStyle/>
        <a:p>
          <a:endParaRPr lang="es-PE"/>
        </a:p>
      </dgm:t>
    </dgm:pt>
    <dgm:pt modelId="{8747B674-71E0-4C55-AB8F-3075F2ADEC81}" type="sibTrans" cxnId="{089AC903-B87C-4E07-B46E-9911A2770471}">
      <dgm:prSet/>
      <dgm:spPr/>
      <dgm:t>
        <a:bodyPr/>
        <a:lstStyle/>
        <a:p>
          <a:endParaRPr lang="es-PE"/>
        </a:p>
      </dgm:t>
    </dgm:pt>
    <dgm:pt modelId="{ECC04B45-01E3-47F5-B8DC-A34609046636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2019</a:t>
          </a:r>
          <a:endParaRPr lang="es-PE" sz="1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936A33-D2F0-494B-AE36-EC0F04BDAAF2}" type="parTrans" cxnId="{3F51D37A-7424-4AEB-B313-BD561FA4184A}">
      <dgm:prSet/>
      <dgm:spPr/>
      <dgm:t>
        <a:bodyPr/>
        <a:lstStyle/>
        <a:p>
          <a:endParaRPr lang="es-PE"/>
        </a:p>
      </dgm:t>
    </dgm:pt>
    <dgm:pt modelId="{E6802626-F9A3-46F1-A93A-A13BD15816D6}" type="sibTrans" cxnId="{3F51D37A-7424-4AEB-B313-BD561FA4184A}">
      <dgm:prSet/>
      <dgm:spPr/>
      <dgm:t>
        <a:bodyPr/>
        <a:lstStyle/>
        <a:p>
          <a:endParaRPr lang="es-PE"/>
        </a:p>
      </dgm:t>
    </dgm:pt>
    <dgm:pt modelId="{ED7ADE18-3B9E-40B6-B377-93426F8AD07B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2006</a:t>
          </a:r>
        </a:p>
      </dgm:t>
    </dgm:pt>
    <dgm:pt modelId="{3DE0E8B0-A20F-436A-90E3-CE60CDA17DEB}" type="parTrans" cxnId="{C89E6AE7-F542-4E73-957A-38D377AB9406}">
      <dgm:prSet/>
      <dgm:spPr/>
      <dgm:t>
        <a:bodyPr/>
        <a:lstStyle/>
        <a:p>
          <a:endParaRPr lang="es-PE"/>
        </a:p>
      </dgm:t>
    </dgm:pt>
    <dgm:pt modelId="{A00BF14F-71DA-4561-8A49-F2E8202E2883}" type="sibTrans" cxnId="{C89E6AE7-F542-4E73-957A-38D377AB9406}">
      <dgm:prSet/>
      <dgm:spPr/>
      <dgm:t>
        <a:bodyPr/>
        <a:lstStyle/>
        <a:p>
          <a:endParaRPr lang="es-PE"/>
        </a:p>
      </dgm:t>
    </dgm:pt>
    <dgm:pt modelId="{150B1157-DDFE-40BA-8145-0A33F8727664}" type="pres">
      <dgm:prSet presAssocID="{417A54FF-805F-4625-88BE-2D8DE75E7DAD}" presName="Name0" presStyleCnt="0">
        <dgm:presLayoutVars>
          <dgm:dir/>
          <dgm:animLvl val="lvl"/>
          <dgm:resizeHandles val="exact"/>
        </dgm:presLayoutVars>
      </dgm:prSet>
      <dgm:spPr/>
    </dgm:pt>
    <dgm:pt modelId="{6D0B4939-32AC-4013-BCD2-8F2F79C66C5A}" type="pres">
      <dgm:prSet presAssocID="{A5268029-F8B6-4675-92FB-4C13C1A55D6B}" presName="parTxOnly" presStyleLbl="node1" presStyleIdx="0" presStyleCnt="9" custScaleX="11261" custScaleY="12561" custLinFactX="-17117" custLinFactNeighborX="-100000" custLinFactNeighborY="1035">
        <dgm:presLayoutVars>
          <dgm:chMax val="0"/>
          <dgm:chPref val="0"/>
          <dgm:bulletEnabled val="1"/>
        </dgm:presLayoutVars>
      </dgm:prSet>
      <dgm:spPr/>
    </dgm:pt>
    <dgm:pt modelId="{D6A2B318-81FB-4664-B332-E06ECCDB5760}" type="pres">
      <dgm:prSet presAssocID="{3EE3B019-07DF-400D-A316-877B279809FA}" presName="parTxOnlySpace" presStyleCnt="0"/>
      <dgm:spPr/>
    </dgm:pt>
    <dgm:pt modelId="{132A7712-22D0-4AF9-AC80-F3B8F8AEFA5C}" type="pres">
      <dgm:prSet presAssocID="{ED7ADE18-3B9E-40B6-B377-93426F8AD07B}" presName="parTxOnly" presStyleLbl="node1" presStyleIdx="1" presStyleCnt="9" custScaleX="11261" custScaleY="12561" custLinFactX="-27468" custLinFactNeighborX="-100000" custLinFactNeighborY="908">
        <dgm:presLayoutVars>
          <dgm:chMax val="0"/>
          <dgm:chPref val="0"/>
          <dgm:bulletEnabled val="1"/>
        </dgm:presLayoutVars>
      </dgm:prSet>
      <dgm:spPr/>
    </dgm:pt>
    <dgm:pt modelId="{334C17F1-02DB-41C6-8EB7-CDEB380784D7}" type="pres">
      <dgm:prSet presAssocID="{A00BF14F-71DA-4561-8A49-F2E8202E2883}" presName="parTxOnlySpace" presStyleCnt="0"/>
      <dgm:spPr/>
    </dgm:pt>
    <dgm:pt modelId="{300B7403-3346-467A-90A1-67248C0CB4A4}" type="pres">
      <dgm:prSet presAssocID="{CD3FA738-134B-4B8E-857E-540F72A2D9B0}" presName="parTxOnly" presStyleLbl="node1" presStyleIdx="2" presStyleCnt="9" custScaleX="11261" custScaleY="12561" custLinFactX="-10519" custLinFactNeighborX="-100000" custLinFactNeighborY="961">
        <dgm:presLayoutVars>
          <dgm:chMax val="0"/>
          <dgm:chPref val="0"/>
          <dgm:bulletEnabled val="1"/>
        </dgm:presLayoutVars>
      </dgm:prSet>
      <dgm:spPr/>
    </dgm:pt>
    <dgm:pt modelId="{653BBF50-8F67-49EA-84AD-11DD92C986F5}" type="pres">
      <dgm:prSet presAssocID="{583A8C42-51D7-4256-9496-85EFD9B8E478}" presName="parTxOnlySpace" presStyleCnt="0"/>
      <dgm:spPr/>
    </dgm:pt>
    <dgm:pt modelId="{E53EEB1A-6EDD-43C6-9A4B-4E086B197DC4}" type="pres">
      <dgm:prSet presAssocID="{63F20E1C-8E3C-4BEF-8E23-C135558BC435}" presName="parTxOnly" presStyleLbl="node1" presStyleIdx="3" presStyleCnt="9" custScaleX="11261" custScaleY="12561" custLinFactX="-2760" custLinFactNeighborX="-100000" custLinFactNeighborY="975">
        <dgm:presLayoutVars>
          <dgm:chMax val="0"/>
          <dgm:chPref val="0"/>
          <dgm:bulletEnabled val="1"/>
        </dgm:presLayoutVars>
      </dgm:prSet>
      <dgm:spPr/>
    </dgm:pt>
    <dgm:pt modelId="{77AFF40C-2571-4F98-8276-ECE9F6CD3EBE}" type="pres">
      <dgm:prSet presAssocID="{60885242-DC0C-451F-AB4F-B62204E290A4}" presName="parTxOnlySpace" presStyleCnt="0"/>
      <dgm:spPr/>
    </dgm:pt>
    <dgm:pt modelId="{07645AF7-E4D9-432D-BD56-0B7CF6185DC3}" type="pres">
      <dgm:prSet presAssocID="{C933EDD1-706E-4C74-84CA-2575CE554B96}" presName="parTxOnly" presStyleLbl="node1" presStyleIdx="4" presStyleCnt="9" custScaleX="11261" custScaleY="12561" custLinFactNeighborX="-48708" custLinFactNeighborY="972">
        <dgm:presLayoutVars>
          <dgm:chMax val="0"/>
          <dgm:chPref val="0"/>
          <dgm:bulletEnabled val="1"/>
        </dgm:presLayoutVars>
      </dgm:prSet>
      <dgm:spPr/>
    </dgm:pt>
    <dgm:pt modelId="{79E7AC77-C43E-470A-B394-41C6C6EBA6CC}" type="pres">
      <dgm:prSet presAssocID="{68F90E21-6D82-4986-A1A0-1AAC47EAB458}" presName="parTxOnlySpace" presStyleCnt="0"/>
      <dgm:spPr/>
    </dgm:pt>
    <dgm:pt modelId="{916DAFD3-0B37-4A4F-8B9A-B624406A9756}" type="pres">
      <dgm:prSet presAssocID="{E7019E53-B64E-42A2-A3BA-9ED33FED9013}" presName="parTxOnly" presStyleLbl="node1" presStyleIdx="5" presStyleCnt="9" custScaleX="11261" custScaleY="12561" custLinFactNeighborX="28888" custLinFactNeighborY="967">
        <dgm:presLayoutVars>
          <dgm:chMax val="0"/>
          <dgm:chPref val="0"/>
          <dgm:bulletEnabled val="1"/>
        </dgm:presLayoutVars>
      </dgm:prSet>
      <dgm:spPr/>
    </dgm:pt>
    <dgm:pt modelId="{0161432F-D5AD-4486-BF65-6C8C65131717}" type="pres">
      <dgm:prSet presAssocID="{D59AFD0A-3DBC-4B43-B0E2-1893CBB54D42}" presName="parTxOnlySpace" presStyleCnt="0"/>
      <dgm:spPr/>
    </dgm:pt>
    <dgm:pt modelId="{8BB494B3-5CE4-408B-AEEF-E6F64752A1CB}" type="pres">
      <dgm:prSet presAssocID="{00C42EB9-F90C-4864-A07E-5F1EE7F8A618}" presName="parTxOnly" presStyleLbl="node1" presStyleIdx="6" presStyleCnt="9" custScaleX="11261" custScaleY="12561" custLinFactX="696" custLinFactNeighborX="100000" custLinFactNeighborY="944">
        <dgm:presLayoutVars>
          <dgm:chMax val="0"/>
          <dgm:chPref val="0"/>
          <dgm:bulletEnabled val="1"/>
        </dgm:presLayoutVars>
      </dgm:prSet>
      <dgm:spPr/>
    </dgm:pt>
    <dgm:pt modelId="{6DABC966-3027-4BD2-9DC3-5B2AFE4D5271}" type="pres">
      <dgm:prSet presAssocID="{F4653648-CB17-4202-8874-020E6121DF78}" presName="parTxOnlySpace" presStyleCnt="0"/>
      <dgm:spPr/>
    </dgm:pt>
    <dgm:pt modelId="{F183BB35-6D0B-47B5-9E5D-C19FF9F822D7}" type="pres">
      <dgm:prSet presAssocID="{404D596E-ED56-4C76-8AFE-316DB45FDC88}" presName="parTxOnly" presStyleLbl="node1" presStyleIdx="7" presStyleCnt="9" custScaleX="11261" custScaleY="12561" custLinFactX="8471" custLinFactNeighborX="100000" custLinFactNeighborY="937">
        <dgm:presLayoutVars>
          <dgm:chMax val="0"/>
          <dgm:chPref val="0"/>
          <dgm:bulletEnabled val="1"/>
        </dgm:presLayoutVars>
      </dgm:prSet>
      <dgm:spPr/>
    </dgm:pt>
    <dgm:pt modelId="{7DA46B0D-1B10-48A9-BF94-B0FF7FCE4FDF}" type="pres">
      <dgm:prSet presAssocID="{8747B674-71E0-4C55-AB8F-3075F2ADEC81}" presName="parTxOnlySpace" presStyleCnt="0"/>
      <dgm:spPr/>
    </dgm:pt>
    <dgm:pt modelId="{A6C8CD08-65F2-4D37-A19D-CF2D19E19949}" type="pres">
      <dgm:prSet presAssocID="{ECC04B45-01E3-47F5-B8DC-A34609046636}" presName="parTxOnly" presStyleLbl="node1" presStyleIdx="8" presStyleCnt="9" custScaleX="11261" custScaleY="12561" custLinFactX="16362" custLinFactNeighborX="100000" custLinFactNeighborY="648">
        <dgm:presLayoutVars>
          <dgm:chMax val="0"/>
          <dgm:chPref val="0"/>
          <dgm:bulletEnabled val="1"/>
        </dgm:presLayoutVars>
      </dgm:prSet>
      <dgm:spPr/>
    </dgm:pt>
  </dgm:ptLst>
  <dgm:cxnLst>
    <dgm:cxn modelId="{D4858C00-2D03-4597-BBF2-68D3296B769A}" type="presOf" srcId="{00C42EB9-F90C-4864-A07E-5F1EE7F8A618}" destId="{8BB494B3-5CE4-408B-AEEF-E6F64752A1CB}" srcOrd="0" destOrd="0" presId="urn:microsoft.com/office/officeart/2005/8/layout/chevron1"/>
    <dgm:cxn modelId="{089AC903-B87C-4E07-B46E-9911A2770471}" srcId="{417A54FF-805F-4625-88BE-2D8DE75E7DAD}" destId="{404D596E-ED56-4C76-8AFE-316DB45FDC88}" srcOrd="7" destOrd="0" parTransId="{4B74F2B0-3107-4D4B-A669-F457596C98B7}" sibTransId="{8747B674-71E0-4C55-AB8F-3075F2ADEC81}"/>
    <dgm:cxn modelId="{5670330C-3F43-4C07-9C8B-3016EABB46FD}" type="presOf" srcId="{CD3FA738-134B-4B8E-857E-540F72A2D9B0}" destId="{300B7403-3346-467A-90A1-67248C0CB4A4}" srcOrd="0" destOrd="0" presId="urn:microsoft.com/office/officeart/2005/8/layout/chevron1"/>
    <dgm:cxn modelId="{D4CE0718-C8EC-48C0-90C6-02000F9C1AD0}" srcId="{417A54FF-805F-4625-88BE-2D8DE75E7DAD}" destId="{C933EDD1-706E-4C74-84CA-2575CE554B96}" srcOrd="4" destOrd="0" parTransId="{563AD24B-E2FD-40DC-861E-5C4D923D7994}" sibTransId="{68F90E21-6D82-4986-A1A0-1AAC47EAB458}"/>
    <dgm:cxn modelId="{6910B641-5289-43FA-BD3B-26183E3C2EF1}" type="presOf" srcId="{E7019E53-B64E-42A2-A3BA-9ED33FED9013}" destId="{916DAFD3-0B37-4A4F-8B9A-B624406A9756}" srcOrd="0" destOrd="0" presId="urn:microsoft.com/office/officeart/2005/8/layout/chevron1"/>
    <dgm:cxn modelId="{E39D3D43-FAD4-4D1B-B406-9B71C0E91E5F}" srcId="{417A54FF-805F-4625-88BE-2D8DE75E7DAD}" destId="{E7019E53-B64E-42A2-A3BA-9ED33FED9013}" srcOrd="5" destOrd="0" parTransId="{C03219CF-8167-4A24-8795-BDC54C530889}" sibTransId="{D59AFD0A-3DBC-4B43-B0E2-1893CBB54D42}"/>
    <dgm:cxn modelId="{E9A5664B-95E8-4FFD-8303-9506D6810241}" srcId="{417A54FF-805F-4625-88BE-2D8DE75E7DAD}" destId="{A5268029-F8B6-4675-92FB-4C13C1A55D6B}" srcOrd="0" destOrd="0" parTransId="{573C35C2-BF92-4759-B477-2164283F2C7F}" sibTransId="{3EE3B019-07DF-400D-A316-877B279809FA}"/>
    <dgm:cxn modelId="{46BFD550-4781-43EB-8DA5-7250F8F22E8A}" type="presOf" srcId="{417A54FF-805F-4625-88BE-2D8DE75E7DAD}" destId="{150B1157-DDFE-40BA-8145-0A33F8727664}" srcOrd="0" destOrd="0" presId="urn:microsoft.com/office/officeart/2005/8/layout/chevron1"/>
    <dgm:cxn modelId="{D9DB496F-0E07-4412-A400-3A9A677C3AC7}" type="presOf" srcId="{ECC04B45-01E3-47F5-B8DC-A34609046636}" destId="{A6C8CD08-65F2-4D37-A19D-CF2D19E19949}" srcOrd="0" destOrd="0" presId="urn:microsoft.com/office/officeart/2005/8/layout/chevron1"/>
    <dgm:cxn modelId="{8FC6237A-DD49-4E69-84EE-B806B9CFB723}" srcId="{417A54FF-805F-4625-88BE-2D8DE75E7DAD}" destId="{00C42EB9-F90C-4864-A07E-5F1EE7F8A618}" srcOrd="6" destOrd="0" parTransId="{7628D538-27A9-4115-8A88-1591076B3707}" sibTransId="{F4653648-CB17-4202-8874-020E6121DF78}"/>
    <dgm:cxn modelId="{D813547A-3576-4FD3-86E0-1DC421264098}" srcId="{417A54FF-805F-4625-88BE-2D8DE75E7DAD}" destId="{CD3FA738-134B-4B8E-857E-540F72A2D9B0}" srcOrd="2" destOrd="0" parTransId="{323EA030-4997-4C14-B205-696ECD9F8BAF}" sibTransId="{583A8C42-51D7-4256-9496-85EFD9B8E478}"/>
    <dgm:cxn modelId="{3F51D37A-7424-4AEB-B313-BD561FA4184A}" srcId="{417A54FF-805F-4625-88BE-2D8DE75E7DAD}" destId="{ECC04B45-01E3-47F5-B8DC-A34609046636}" srcOrd="8" destOrd="0" parTransId="{E4936A33-D2F0-494B-AE36-EC0F04BDAAF2}" sibTransId="{E6802626-F9A3-46F1-A93A-A13BD15816D6}"/>
    <dgm:cxn modelId="{C40FD381-0BC7-40B3-BFD4-0F58235E01A5}" type="presOf" srcId="{ED7ADE18-3B9E-40B6-B377-93426F8AD07B}" destId="{132A7712-22D0-4AF9-AC80-F3B8F8AEFA5C}" srcOrd="0" destOrd="0" presId="urn:microsoft.com/office/officeart/2005/8/layout/chevron1"/>
    <dgm:cxn modelId="{CD7225A3-815D-4D88-A829-9608C034F294}" type="presOf" srcId="{63F20E1C-8E3C-4BEF-8E23-C135558BC435}" destId="{E53EEB1A-6EDD-43C6-9A4B-4E086B197DC4}" srcOrd="0" destOrd="0" presId="urn:microsoft.com/office/officeart/2005/8/layout/chevron1"/>
    <dgm:cxn modelId="{5D32C0AD-AB33-48B9-A3C5-EAECB95D446E}" type="presOf" srcId="{C933EDD1-706E-4C74-84CA-2575CE554B96}" destId="{07645AF7-E4D9-432D-BD56-0B7CF6185DC3}" srcOrd="0" destOrd="0" presId="urn:microsoft.com/office/officeart/2005/8/layout/chevron1"/>
    <dgm:cxn modelId="{C2E2B1B2-212B-4D99-A150-8A7D53E40AF4}" type="presOf" srcId="{404D596E-ED56-4C76-8AFE-316DB45FDC88}" destId="{F183BB35-6D0B-47B5-9E5D-C19FF9F822D7}" srcOrd="0" destOrd="0" presId="urn:microsoft.com/office/officeart/2005/8/layout/chevron1"/>
    <dgm:cxn modelId="{5CF46FC9-9BC0-432F-8249-9BC7EC4E4682}" type="presOf" srcId="{A5268029-F8B6-4675-92FB-4C13C1A55D6B}" destId="{6D0B4939-32AC-4013-BCD2-8F2F79C66C5A}" srcOrd="0" destOrd="0" presId="urn:microsoft.com/office/officeart/2005/8/layout/chevron1"/>
    <dgm:cxn modelId="{6388B2D1-D3F8-4F95-8FF1-9F87E67A557D}" srcId="{417A54FF-805F-4625-88BE-2D8DE75E7DAD}" destId="{63F20E1C-8E3C-4BEF-8E23-C135558BC435}" srcOrd="3" destOrd="0" parTransId="{10AA92D7-F950-4C5A-AD06-F0F3A1ACEF60}" sibTransId="{60885242-DC0C-451F-AB4F-B62204E290A4}"/>
    <dgm:cxn modelId="{C89E6AE7-F542-4E73-957A-38D377AB9406}" srcId="{417A54FF-805F-4625-88BE-2D8DE75E7DAD}" destId="{ED7ADE18-3B9E-40B6-B377-93426F8AD07B}" srcOrd="1" destOrd="0" parTransId="{3DE0E8B0-A20F-436A-90E3-CE60CDA17DEB}" sibTransId="{A00BF14F-71DA-4561-8A49-F2E8202E2883}"/>
    <dgm:cxn modelId="{D4543A5F-5E20-488E-B296-23235734EBB4}" type="presParOf" srcId="{150B1157-DDFE-40BA-8145-0A33F8727664}" destId="{6D0B4939-32AC-4013-BCD2-8F2F79C66C5A}" srcOrd="0" destOrd="0" presId="urn:microsoft.com/office/officeart/2005/8/layout/chevron1"/>
    <dgm:cxn modelId="{F7A93A19-16F5-42CD-84C4-66E2A078FADC}" type="presParOf" srcId="{150B1157-DDFE-40BA-8145-0A33F8727664}" destId="{D6A2B318-81FB-4664-B332-E06ECCDB5760}" srcOrd="1" destOrd="0" presId="urn:microsoft.com/office/officeart/2005/8/layout/chevron1"/>
    <dgm:cxn modelId="{ED92D291-1616-47C2-8D89-449E54DDF75E}" type="presParOf" srcId="{150B1157-DDFE-40BA-8145-0A33F8727664}" destId="{132A7712-22D0-4AF9-AC80-F3B8F8AEFA5C}" srcOrd="2" destOrd="0" presId="urn:microsoft.com/office/officeart/2005/8/layout/chevron1"/>
    <dgm:cxn modelId="{AADF4B49-12AA-43D7-AC41-B990FE7E28C4}" type="presParOf" srcId="{150B1157-DDFE-40BA-8145-0A33F8727664}" destId="{334C17F1-02DB-41C6-8EB7-CDEB380784D7}" srcOrd="3" destOrd="0" presId="urn:microsoft.com/office/officeart/2005/8/layout/chevron1"/>
    <dgm:cxn modelId="{7234A818-328F-45CE-A027-99C1FFEFB48A}" type="presParOf" srcId="{150B1157-DDFE-40BA-8145-0A33F8727664}" destId="{300B7403-3346-467A-90A1-67248C0CB4A4}" srcOrd="4" destOrd="0" presId="urn:microsoft.com/office/officeart/2005/8/layout/chevron1"/>
    <dgm:cxn modelId="{CC5797AB-CB5C-4761-94C8-8A07F0AFCB4A}" type="presParOf" srcId="{150B1157-DDFE-40BA-8145-0A33F8727664}" destId="{653BBF50-8F67-49EA-84AD-11DD92C986F5}" srcOrd="5" destOrd="0" presId="urn:microsoft.com/office/officeart/2005/8/layout/chevron1"/>
    <dgm:cxn modelId="{B3AC4215-C468-4A52-BA8E-96C740FBD937}" type="presParOf" srcId="{150B1157-DDFE-40BA-8145-0A33F8727664}" destId="{E53EEB1A-6EDD-43C6-9A4B-4E086B197DC4}" srcOrd="6" destOrd="0" presId="urn:microsoft.com/office/officeart/2005/8/layout/chevron1"/>
    <dgm:cxn modelId="{5421D52F-58D7-4166-8BC4-386BD623C6E7}" type="presParOf" srcId="{150B1157-DDFE-40BA-8145-0A33F8727664}" destId="{77AFF40C-2571-4F98-8276-ECE9F6CD3EBE}" srcOrd="7" destOrd="0" presId="urn:microsoft.com/office/officeart/2005/8/layout/chevron1"/>
    <dgm:cxn modelId="{202FF018-C3E5-4343-A3EB-F07B644FBE32}" type="presParOf" srcId="{150B1157-DDFE-40BA-8145-0A33F8727664}" destId="{07645AF7-E4D9-432D-BD56-0B7CF6185DC3}" srcOrd="8" destOrd="0" presId="urn:microsoft.com/office/officeart/2005/8/layout/chevron1"/>
    <dgm:cxn modelId="{9FE0B531-E0D1-4044-878C-F34499792EF0}" type="presParOf" srcId="{150B1157-DDFE-40BA-8145-0A33F8727664}" destId="{79E7AC77-C43E-470A-B394-41C6C6EBA6CC}" srcOrd="9" destOrd="0" presId="urn:microsoft.com/office/officeart/2005/8/layout/chevron1"/>
    <dgm:cxn modelId="{F60FA2B2-5891-4EC0-9609-7CD2252F4B59}" type="presParOf" srcId="{150B1157-DDFE-40BA-8145-0A33F8727664}" destId="{916DAFD3-0B37-4A4F-8B9A-B624406A9756}" srcOrd="10" destOrd="0" presId="urn:microsoft.com/office/officeart/2005/8/layout/chevron1"/>
    <dgm:cxn modelId="{0D393631-D5B6-4973-B2C0-03478913AC18}" type="presParOf" srcId="{150B1157-DDFE-40BA-8145-0A33F8727664}" destId="{0161432F-D5AD-4486-BF65-6C8C65131717}" srcOrd="11" destOrd="0" presId="urn:microsoft.com/office/officeart/2005/8/layout/chevron1"/>
    <dgm:cxn modelId="{EDACDAFC-5349-4E86-999C-C2D25DA63F8E}" type="presParOf" srcId="{150B1157-DDFE-40BA-8145-0A33F8727664}" destId="{8BB494B3-5CE4-408B-AEEF-E6F64752A1CB}" srcOrd="12" destOrd="0" presId="urn:microsoft.com/office/officeart/2005/8/layout/chevron1"/>
    <dgm:cxn modelId="{D2B3FE0E-BAED-451D-921D-56A429DE972A}" type="presParOf" srcId="{150B1157-DDFE-40BA-8145-0A33F8727664}" destId="{6DABC966-3027-4BD2-9DC3-5B2AFE4D5271}" srcOrd="13" destOrd="0" presId="urn:microsoft.com/office/officeart/2005/8/layout/chevron1"/>
    <dgm:cxn modelId="{1B3F3C42-20C8-4B55-8200-3CAE0B76A28A}" type="presParOf" srcId="{150B1157-DDFE-40BA-8145-0A33F8727664}" destId="{F183BB35-6D0B-47B5-9E5D-C19FF9F822D7}" srcOrd="14" destOrd="0" presId="urn:microsoft.com/office/officeart/2005/8/layout/chevron1"/>
    <dgm:cxn modelId="{2EBF82FF-7339-4DE0-84C7-5E7EAF02B110}" type="presParOf" srcId="{150B1157-DDFE-40BA-8145-0A33F8727664}" destId="{7DA46B0D-1B10-48A9-BF94-B0FF7FCE4FDF}" srcOrd="15" destOrd="0" presId="urn:microsoft.com/office/officeart/2005/8/layout/chevron1"/>
    <dgm:cxn modelId="{BC712257-6D55-4C4B-9220-9C316CF0C464}" type="presParOf" srcId="{150B1157-DDFE-40BA-8145-0A33F8727664}" destId="{A6C8CD08-65F2-4D37-A19D-CF2D19E19949}" srcOrd="1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EECC5BAE-ECC7-4287-B55A-18D09EEB515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12A513CB-0385-44B5-A6E1-D3EB64C75D72}">
      <dgm:prSet phldrT="[Texto]" custT="1"/>
      <dgm:spPr/>
      <dgm:t>
        <a:bodyPr/>
        <a:lstStyle/>
        <a:p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2.5 millones </a:t>
          </a:r>
          <a:r>
            <a:rPr lang="es-ES" sz="25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endParaRPr lang="es-PE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A36FA6-3878-4850-A73A-DE11C9FCA9FD}" type="parTrans" cxnId="{99C7A09F-8A10-484B-B3CC-3703114E2A5C}">
      <dgm:prSet/>
      <dgm:spPr/>
      <dgm:t>
        <a:bodyPr/>
        <a:lstStyle/>
        <a:p>
          <a:endParaRPr lang="es-PE"/>
        </a:p>
      </dgm:t>
    </dgm:pt>
    <dgm:pt modelId="{3D9C14BE-F2E9-43D2-823F-F2E3D139819F}" type="sibTrans" cxnId="{99C7A09F-8A10-484B-B3CC-3703114E2A5C}">
      <dgm:prSet/>
      <dgm:spPr/>
      <dgm:t>
        <a:bodyPr/>
        <a:lstStyle/>
        <a:p>
          <a:endParaRPr lang="es-PE"/>
        </a:p>
      </dgm:t>
    </dgm:pt>
    <dgm:pt modelId="{B86D17F6-183E-44C9-92D8-6ED22F12D1D9}">
      <dgm:prSet phldrT="[Texto]"/>
      <dgm:spPr/>
      <dgm:t>
        <a:bodyPr/>
        <a:lstStyle/>
        <a:p>
          <a:r>
            <a: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Recursos Medidos e Indicados</a:t>
          </a:r>
          <a:endParaRPr lang="es-PE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DF0B22-7391-4D00-B389-AC6754162D86}" type="parTrans" cxnId="{374221CE-F1EA-4853-849E-53413BDEDD72}">
      <dgm:prSet/>
      <dgm:spPr/>
      <dgm:t>
        <a:bodyPr/>
        <a:lstStyle/>
        <a:p>
          <a:endParaRPr lang="es-PE"/>
        </a:p>
      </dgm:t>
    </dgm:pt>
    <dgm:pt modelId="{D6B7CCF8-4392-4AA0-835B-2B8A131CA1C8}" type="sibTrans" cxnId="{374221CE-F1EA-4853-849E-53413BDEDD72}">
      <dgm:prSet/>
      <dgm:spPr/>
      <dgm:t>
        <a:bodyPr/>
        <a:lstStyle/>
        <a:p>
          <a:endParaRPr lang="es-PE"/>
        </a:p>
      </dgm:t>
    </dgm:pt>
    <dgm:pt modelId="{CB60A577-A29B-480E-A0BA-2ACB1C020AAF}">
      <dgm:prSet phldrT="[Texto]" custT="1"/>
      <dgm:spPr/>
      <dgm:t>
        <a:bodyPr/>
        <a:lstStyle/>
        <a:p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2.3 millones </a:t>
          </a:r>
          <a:r>
            <a:rPr lang="es-ES" sz="25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s-PE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CB7549-96A9-47B2-A5E9-150F939F3D0E}" type="parTrans" cxnId="{7297CB2B-BE50-40BC-9CDD-F1C581273BAE}">
      <dgm:prSet/>
      <dgm:spPr/>
      <dgm:t>
        <a:bodyPr/>
        <a:lstStyle/>
        <a:p>
          <a:endParaRPr lang="es-PE"/>
        </a:p>
      </dgm:t>
    </dgm:pt>
    <dgm:pt modelId="{1C587574-2368-4AF4-8DEC-467AA5C9C327}" type="sibTrans" cxnId="{7297CB2B-BE50-40BC-9CDD-F1C581273BAE}">
      <dgm:prSet/>
      <dgm:spPr/>
      <dgm:t>
        <a:bodyPr/>
        <a:lstStyle/>
        <a:p>
          <a:endParaRPr lang="es-PE"/>
        </a:p>
      </dgm:t>
    </dgm:pt>
    <dgm:pt modelId="{CE9C48CD-646E-43E9-A322-904CBE627B45}">
      <dgm:prSet phldrT="[Texto]"/>
      <dgm:spPr/>
      <dgm:t>
        <a:bodyPr/>
        <a:lstStyle/>
        <a:p>
          <a:r>
            <a: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Reservas Probadas y Probables con contenido entre 0.45% a 0.48%</a:t>
          </a:r>
          <a:endParaRPr lang="es-PE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390BBC-5915-43C2-9D68-75F17D16261B}" type="parTrans" cxnId="{A9871A3E-90D1-41AE-B420-CFCD5140F6DE}">
      <dgm:prSet/>
      <dgm:spPr/>
      <dgm:t>
        <a:bodyPr/>
        <a:lstStyle/>
        <a:p>
          <a:endParaRPr lang="es-PE"/>
        </a:p>
      </dgm:t>
    </dgm:pt>
    <dgm:pt modelId="{CFCAA03F-A14C-4ADE-83F5-1337C6405178}" type="sibTrans" cxnId="{A9871A3E-90D1-41AE-B420-CFCD5140F6DE}">
      <dgm:prSet/>
      <dgm:spPr/>
      <dgm:t>
        <a:bodyPr/>
        <a:lstStyle/>
        <a:p>
          <a:endParaRPr lang="es-PE"/>
        </a:p>
      </dgm:t>
    </dgm:pt>
    <dgm:pt modelId="{B0E9FF00-8430-467F-8B00-1B8308A3C986}">
      <dgm:prSet phldrT="[Texto]" custT="1"/>
      <dgm:spPr/>
      <dgm:t>
        <a:bodyPr/>
        <a:lstStyle/>
        <a:p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120,000 </a:t>
          </a:r>
          <a:r>
            <a:rPr lang="es-ES" sz="2500" dirty="0" err="1">
              <a:latin typeface="Arial" panose="020B0604020202020204" pitchFamily="34" charset="0"/>
              <a:cs typeface="Arial" panose="020B0604020202020204" pitchFamily="34" charset="0"/>
            </a:rPr>
            <a:t>tmf</a:t>
          </a:r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/año</a:t>
          </a:r>
          <a:endParaRPr lang="es-PE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4FF378-092C-489C-A870-BF5D143F67BE}" type="parTrans" cxnId="{9A9238AE-3CDE-4B57-A7A2-87A47CE078AE}">
      <dgm:prSet/>
      <dgm:spPr/>
      <dgm:t>
        <a:bodyPr/>
        <a:lstStyle/>
        <a:p>
          <a:endParaRPr lang="es-PE"/>
        </a:p>
      </dgm:t>
    </dgm:pt>
    <dgm:pt modelId="{8ED3545A-1D74-4FD2-8ABC-A47C25717CDD}" type="sibTrans" cxnId="{9A9238AE-3CDE-4B57-A7A2-87A47CE078AE}">
      <dgm:prSet/>
      <dgm:spPr/>
      <dgm:t>
        <a:bodyPr/>
        <a:lstStyle/>
        <a:p>
          <a:endParaRPr lang="es-PE"/>
        </a:p>
      </dgm:t>
    </dgm:pt>
    <dgm:pt modelId="{0D977399-60C6-46EC-9223-98DCE0222E74}">
      <dgm:prSet phldrT="[Texto]" custT="1"/>
      <dgm:spPr/>
      <dgm:t>
        <a:bodyPr/>
        <a:lstStyle/>
        <a:p>
          <a:r>
            <a:rPr lang="es-ES" sz="2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Capacidad de Producción de Cobre</a:t>
          </a:r>
          <a:endParaRPr lang="es-PE" sz="2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5764BD-45A2-4198-8691-F6C8FABE231E}" type="parTrans" cxnId="{C3CF559D-1226-4C4F-B686-23B04245FDD3}">
      <dgm:prSet/>
      <dgm:spPr/>
      <dgm:t>
        <a:bodyPr/>
        <a:lstStyle/>
        <a:p>
          <a:endParaRPr lang="es-PE"/>
        </a:p>
      </dgm:t>
    </dgm:pt>
    <dgm:pt modelId="{1B56F8F5-092B-4B16-A518-13BA466E8A94}" type="sibTrans" cxnId="{C3CF559D-1226-4C4F-B686-23B04245FDD3}">
      <dgm:prSet/>
      <dgm:spPr/>
      <dgm:t>
        <a:bodyPr/>
        <a:lstStyle/>
        <a:p>
          <a:endParaRPr lang="es-PE"/>
        </a:p>
      </dgm:t>
    </dgm:pt>
    <dgm:pt modelId="{3721E7AC-5436-4221-903D-B9E59DFACF65}" type="pres">
      <dgm:prSet presAssocID="{EECC5BAE-ECC7-4287-B55A-18D09EEB515E}" presName="Name0" presStyleCnt="0">
        <dgm:presLayoutVars>
          <dgm:dir/>
          <dgm:animLvl val="lvl"/>
          <dgm:resizeHandles val="exact"/>
        </dgm:presLayoutVars>
      </dgm:prSet>
      <dgm:spPr/>
    </dgm:pt>
    <dgm:pt modelId="{D25CC3D4-BE9B-4119-929E-002E1B7ED970}" type="pres">
      <dgm:prSet presAssocID="{12A513CB-0385-44B5-A6E1-D3EB64C75D72}" presName="linNode" presStyleCnt="0"/>
      <dgm:spPr/>
    </dgm:pt>
    <dgm:pt modelId="{07784567-615D-4EE8-82B6-22163E42F340}" type="pres">
      <dgm:prSet presAssocID="{12A513CB-0385-44B5-A6E1-D3EB64C75D72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A6B20DF5-4DFD-41B5-880C-4591057EE11F}" type="pres">
      <dgm:prSet presAssocID="{12A513CB-0385-44B5-A6E1-D3EB64C75D72}" presName="descendantText" presStyleLbl="alignAccFollowNode1" presStyleIdx="0" presStyleCnt="3">
        <dgm:presLayoutVars>
          <dgm:bulletEnabled val="1"/>
        </dgm:presLayoutVars>
      </dgm:prSet>
      <dgm:spPr/>
    </dgm:pt>
    <dgm:pt modelId="{4E9E3A01-06CA-487E-8D18-83E95FAF8CB3}" type="pres">
      <dgm:prSet presAssocID="{3D9C14BE-F2E9-43D2-823F-F2E3D139819F}" presName="sp" presStyleCnt="0"/>
      <dgm:spPr/>
    </dgm:pt>
    <dgm:pt modelId="{8A663A87-C728-4EA8-9BBC-AAE398CAFE34}" type="pres">
      <dgm:prSet presAssocID="{CB60A577-A29B-480E-A0BA-2ACB1C020AAF}" presName="linNode" presStyleCnt="0"/>
      <dgm:spPr/>
    </dgm:pt>
    <dgm:pt modelId="{DDA8D73E-1495-4463-9B8C-6A24E0DB416F}" type="pres">
      <dgm:prSet presAssocID="{CB60A577-A29B-480E-A0BA-2ACB1C020AAF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16B41A60-8F76-4FE9-83EF-AEBC683693DD}" type="pres">
      <dgm:prSet presAssocID="{CB60A577-A29B-480E-A0BA-2ACB1C020AAF}" presName="descendantText" presStyleLbl="alignAccFollowNode1" presStyleIdx="1" presStyleCnt="3">
        <dgm:presLayoutVars>
          <dgm:bulletEnabled val="1"/>
        </dgm:presLayoutVars>
      </dgm:prSet>
      <dgm:spPr/>
    </dgm:pt>
    <dgm:pt modelId="{BEEA3CB8-02C5-4DAB-8D1E-1B7DCBA1B9C6}" type="pres">
      <dgm:prSet presAssocID="{1C587574-2368-4AF4-8DEC-467AA5C9C327}" presName="sp" presStyleCnt="0"/>
      <dgm:spPr/>
    </dgm:pt>
    <dgm:pt modelId="{6A5C6455-7154-4286-9738-40FC6F0637F7}" type="pres">
      <dgm:prSet presAssocID="{B0E9FF00-8430-467F-8B00-1B8308A3C986}" presName="linNode" presStyleCnt="0"/>
      <dgm:spPr/>
    </dgm:pt>
    <dgm:pt modelId="{B1609A8F-1FA6-4ED2-8BB8-68F110913698}" type="pres">
      <dgm:prSet presAssocID="{B0E9FF00-8430-467F-8B00-1B8308A3C986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49950D09-7814-4298-8DD1-8954E1D4C028}" type="pres">
      <dgm:prSet presAssocID="{B0E9FF00-8430-467F-8B00-1B8308A3C986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7297CB2B-BE50-40BC-9CDD-F1C581273BAE}" srcId="{EECC5BAE-ECC7-4287-B55A-18D09EEB515E}" destId="{CB60A577-A29B-480E-A0BA-2ACB1C020AAF}" srcOrd="1" destOrd="0" parTransId="{FBCB7549-96A9-47B2-A5E9-150F939F3D0E}" sibTransId="{1C587574-2368-4AF4-8DEC-467AA5C9C327}"/>
    <dgm:cxn modelId="{A9871A3E-90D1-41AE-B420-CFCD5140F6DE}" srcId="{CB60A577-A29B-480E-A0BA-2ACB1C020AAF}" destId="{CE9C48CD-646E-43E9-A322-904CBE627B45}" srcOrd="0" destOrd="0" parTransId="{19390BBC-5915-43C2-9D68-75F17D16261B}" sibTransId="{CFCAA03F-A14C-4ADE-83F5-1337C6405178}"/>
    <dgm:cxn modelId="{0965494E-6EA1-45E7-A8E8-049BA06EAB8A}" type="presOf" srcId="{CB60A577-A29B-480E-A0BA-2ACB1C020AAF}" destId="{DDA8D73E-1495-4463-9B8C-6A24E0DB416F}" srcOrd="0" destOrd="0" presId="urn:microsoft.com/office/officeart/2005/8/layout/vList5"/>
    <dgm:cxn modelId="{1977875C-1A47-463D-8A43-0159DD759122}" type="presOf" srcId="{B0E9FF00-8430-467F-8B00-1B8308A3C986}" destId="{B1609A8F-1FA6-4ED2-8BB8-68F110913698}" srcOrd="0" destOrd="0" presId="urn:microsoft.com/office/officeart/2005/8/layout/vList5"/>
    <dgm:cxn modelId="{632B3383-B675-4C4C-B76A-39A481F29A4D}" type="presOf" srcId="{12A513CB-0385-44B5-A6E1-D3EB64C75D72}" destId="{07784567-615D-4EE8-82B6-22163E42F340}" srcOrd="0" destOrd="0" presId="urn:microsoft.com/office/officeart/2005/8/layout/vList5"/>
    <dgm:cxn modelId="{FBD7C49B-47DB-4E92-A7C6-7DC92E6DF242}" type="presOf" srcId="{0D977399-60C6-46EC-9223-98DCE0222E74}" destId="{49950D09-7814-4298-8DD1-8954E1D4C028}" srcOrd="0" destOrd="0" presId="urn:microsoft.com/office/officeart/2005/8/layout/vList5"/>
    <dgm:cxn modelId="{C3CF559D-1226-4C4F-B686-23B04245FDD3}" srcId="{B0E9FF00-8430-467F-8B00-1B8308A3C986}" destId="{0D977399-60C6-46EC-9223-98DCE0222E74}" srcOrd="0" destOrd="0" parTransId="{315764BD-45A2-4198-8691-F6C8FABE231E}" sibTransId="{1B56F8F5-092B-4B16-A518-13BA466E8A94}"/>
    <dgm:cxn modelId="{99C7A09F-8A10-484B-B3CC-3703114E2A5C}" srcId="{EECC5BAE-ECC7-4287-B55A-18D09EEB515E}" destId="{12A513CB-0385-44B5-A6E1-D3EB64C75D72}" srcOrd="0" destOrd="0" parTransId="{68A36FA6-3878-4850-A73A-DE11C9FCA9FD}" sibTransId="{3D9C14BE-F2E9-43D2-823F-F2E3D139819F}"/>
    <dgm:cxn modelId="{D769CEA1-B336-451B-9E4E-5B2389E8D1E3}" type="presOf" srcId="{CE9C48CD-646E-43E9-A322-904CBE627B45}" destId="{16B41A60-8F76-4FE9-83EF-AEBC683693DD}" srcOrd="0" destOrd="0" presId="urn:microsoft.com/office/officeart/2005/8/layout/vList5"/>
    <dgm:cxn modelId="{9A9238AE-3CDE-4B57-A7A2-87A47CE078AE}" srcId="{EECC5BAE-ECC7-4287-B55A-18D09EEB515E}" destId="{B0E9FF00-8430-467F-8B00-1B8308A3C986}" srcOrd="2" destOrd="0" parTransId="{204FF378-092C-489C-A870-BF5D143F67BE}" sibTransId="{8ED3545A-1D74-4FD2-8ABC-A47C25717CDD}"/>
    <dgm:cxn modelId="{58D083C2-5A63-440E-81E0-7E9D508C5399}" type="presOf" srcId="{B86D17F6-183E-44C9-92D8-6ED22F12D1D9}" destId="{A6B20DF5-4DFD-41B5-880C-4591057EE11F}" srcOrd="0" destOrd="0" presId="urn:microsoft.com/office/officeart/2005/8/layout/vList5"/>
    <dgm:cxn modelId="{374221CE-F1EA-4853-849E-53413BDEDD72}" srcId="{12A513CB-0385-44B5-A6E1-D3EB64C75D72}" destId="{B86D17F6-183E-44C9-92D8-6ED22F12D1D9}" srcOrd="0" destOrd="0" parTransId="{0EDF0B22-7391-4D00-B389-AC6754162D86}" sibTransId="{D6B7CCF8-4392-4AA0-835B-2B8A131CA1C8}"/>
    <dgm:cxn modelId="{4AE769FD-120B-474F-8386-D63C75CFC971}" type="presOf" srcId="{EECC5BAE-ECC7-4287-B55A-18D09EEB515E}" destId="{3721E7AC-5436-4221-903D-B9E59DFACF65}" srcOrd="0" destOrd="0" presId="urn:microsoft.com/office/officeart/2005/8/layout/vList5"/>
    <dgm:cxn modelId="{34EB2254-6DF5-41B3-9276-2B9A05CE41F2}" type="presParOf" srcId="{3721E7AC-5436-4221-903D-B9E59DFACF65}" destId="{D25CC3D4-BE9B-4119-929E-002E1B7ED970}" srcOrd="0" destOrd="0" presId="urn:microsoft.com/office/officeart/2005/8/layout/vList5"/>
    <dgm:cxn modelId="{1C1678B3-AF0A-4169-8E9C-20C11EE59AFA}" type="presParOf" srcId="{D25CC3D4-BE9B-4119-929E-002E1B7ED970}" destId="{07784567-615D-4EE8-82B6-22163E42F340}" srcOrd="0" destOrd="0" presId="urn:microsoft.com/office/officeart/2005/8/layout/vList5"/>
    <dgm:cxn modelId="{7E128F29-96F6-40F6-BD28-1E10522A4CB0}" type="presParOf" srcId="{D25CC3D4-BE9B-4119-929E-002E1B7ED970}" destId="{A6B20DF5-4DFD-41B5-880C-4591057EE11F}" srcOrd="1" destOrd="0" presId="urn:microsoft.com/office/officeart/2005/8/layout/vList5"/>
    <dgm:cxn modelId="{AE5321B4-F490-408F-A2E5-E861826D3939}" type="presParOf" srcId="{3721E7AC-5436-4221-903D-B9E59DFACF65}" destId="{4E9E3A01-06CA-487E-8D18-83E95FAF8CB3}" srcOrd="1" destOrd="0" presId="urn:microsoft.com/office/officeart/2005/8/layout/vList5"/>
    <dgm:cxn modelId="{D330F0A5-F692-4C58-A439-0876A086B576}" type="presParOf" srcId="{3721E7AC-5436-4221-903D-B9E59DFACF65}" destId="{8A663A87-C728-4EA8-9BBC-AAE398CAFE34}" srcOrd="2" destOrd="0" presId="urn:microsoft.com/office/officeart/2005/8/layout/vList5"/>
    <dgm:cxn modelId="{0196F29C-5896-4EBC-ABC6-CFC5F27445B5}" type="presParOf" srcId="{8A663A87-C728-4EA8-9BBC-AAE398CAFE34}" destId="{DDA8D73E-1495-4463-9B8C-6A24E0DB416F}" srcOrd="0" destOrd="0" presId="urn:microsoft.com/office/officeart/2005/8/layout/vList5"/>
    <dgm:cxn modelId="{284298C2-5C2B-4B27-A06C-DB6E19353E1C}" type="presParOf" srcId="{8A663A87-C728-4EA8-9BBC-AAE398CAFE34}" destId="{16B41A60-8F76-4FE9-83EF-AEBC683693DD}" srcOrd="1" destOrd="0" presId="urn:microsoft.com/office/officeart/2005/8/layout/vList5"/>
    <dgm:cxn modelId="{DD7BBF4B-AD0B-4E14-8719-239902CAC0A2}" type="presParOf" srcId="{3721E7AC-5436-4221-903D-B9E59DFACF65}" destId="{BEEA3CB8-02C5-4DAB-8D1E-1B7DCBA1B9C6}" srcOrd="3" destOrd="0" presId="urn:microsoft.com/office/officeart/2005/8/layout/vList5"/>
    <dgm:cxn modelId="{51F9608C-F6F3-410E-A9F9-6CBAFD0FC3D7}" type="presParOf" srcId="{3721E7AC-5436-4221-903D-B9E59DFACF65}" destId="{6A5C6455-7154-4286-9738-40FC6F0637F7}" srcOrd="4" destOrd="0" presId="urn:microsoft.com/office/officeart/2005/8/layout/vList5"/>
    <dgm:cxn modelId="{A40FD117-5BB9-4BBF-8D36-D42680B857F6}" type="presParOf" srcId="{6A5C6455-7154-4286-9738-40FC6F0637F7}" destId="{B1609A8F-1FA6-4ED2-8BB8-68F110913698}" srcOrd="0" destOrd="0" presId="urn:microsoft.com/office/officeart/2005/8/layout/vList5"/>
    <dgm:cxn modelId="{598002B0-95AD-40F0-A06A-BC7DBA563CAD}" type="presParOf" srcId="{6A5C6455-7154-4286-9738-40FC6F0637F7}" destId="{49950D09-7814-4298-8DD1-8954E1D4C02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EECC5BAE-ECC7-4287-B55A-18D09EEB515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12A513CB-0385-44B5-A6E1-D3EB64C75D72}">
      <dgm:prSet phldrT="[Texto]" custT="1"/>
      <dgm:spPr/>
      <dgm:t>
        <a:bodyPr/>
        <a:lstStyle/>
        <a:p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US$ 1.4 mil millones</a:t>
          </a:r>
          <a:endParaRPr lang="es-PE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A36FA6-3878-4850-A73A-DE11C9FCA9FD}" type="parTrans" cxnId="{99C7A09F-8A10-484B-B3CC-3703114E2A5C}">
      <dgm:prSet/>
      <dgm:spPr/>
      <dgm:t>
        <a:bodyPr/>
        <a:lstStyle/>
        <a:p>
          <a:endParaRPr lang="es-PE"/>
        </a:p>
      </dgm:t>
    </dgm:pt>
    <dgm:pt modelId="{3D9C14BE-F2E9-43D2-823F-F2E3D139819F}" type="sibTrans" cxnId="{99C7A09F-8A10-484B-B3CC-3703114E2A5C}">
      <dgm:prSet/>
      <dgm:spPr/>
      <dgm:t>
        <a:bodyPr/>
        <a:lstStyle/>
        <a:p>
          <a:endParaRPr lang="es-PE"/>
        </a:p>
      </dgm:t>
    </dgm:pt>
    <dgm:pt modelId="{B86D17F6-183E-44C9-92D8-6ED22F12D1D9}">
      <dgm:prSet phldrT="[Texto]"/>
      <dgm:spPr/>
      <dgm:t>
        <a:bodyPr/>
        <a:lstStyle/>
        <a:p>
          <a:r>
            <a: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Inversión total (construcción de planta, infraestructura y otros gastos)</a:t>
          </a:r>
          <a:endParaRPr lang="es-PE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DF0B22-7391-4D00-B389-AC6754162D86}" type="parTrans" cxnId="{374221CE-F1EA-4853-849E-53413BDEDD72}">
      <dgm:prSet/>
      <dgm:spPr/>
      <dgm:t>
        <a:bodyPr/>
        <a:lstStyle/>
        <a:p>
          <a:endParaRPr lang="es-PE"/>
        </a:p>
      </dgm:t>
    </dgm:pt>
    <dgm:pt modelId="{D6B7CCF8-4392-4AA0-835B-2B8A131CA1C8}" type="sibTrans" cxnId="{374221CE-F1EA-4853-849E-53413BDEDD72}">
      <dgm:prSet/>
      <dgm:spPr/>
      <dgm:t>
        <a:bodyPr/>
        <a:lstStyle/>
        <a:p>
          <a:endParaRPr lang="es-PE"/>
        </a:p>
      </dgm:t>
    </dgm:pt>
    <dgm:pt modelId="{B0E9FF00-8430-467F-8B00-1B8308A3C986}">
      <dgm:prSet phldrT="[Texto]" custT="1"/>
      <dgm:spPr/>
      <dgm:t>
        <a:bodyPr/>
        <a:lstStyle/>
        <a:p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100,000 </a:t>
          </a:r>
          <a:r>
            <a:rPr lang="es-ES" sz="25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/día</a:t>
          </a:r>
          <a:endParaRPr lang="es-PE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4FF378-092C-489C-A870-BF5D143F67BE}" type="parTrans" cxnId="{9A9238AE-3CDE-4B57-A7A2-87A47CE078AE}">
      <dgm:prSet/>
      <dgm:spPr/>
      <dgm:t>
        <a:bodyPr/>
        <a:lstStyle/>
        <a:p>
          <a:endParaRPr lang="es-PE"/>
        </a:p>
      </dgm:t>
    </dgm:pt>
    <dgm:pt modelId="{8ED3545A-1D74-4FD2-8ABC-A47C25717CDD}" type="sibTrans" cxnId="{9A9238AE-3CDE-4B57-A7A2-87A47CE078AE}">
      <dgm:prSet/>
      <dgm:spPr/>
      <dgm:t>
        <a:bodyPr/>
        <a:lstStyle/>
        <a:p>
          <a:endParaRPr lang="es-PE"/>
        </a:p>
      </dgm:t>
    </dgm:pt>
    <dgm:pt modelId="{0D977399-60C6-46EC-9223-98DCE0222E74}">
      <dgm:prSet phldrT="[Texto]" custT="1"/>
      <dgm:spPr/>
      <dgm:t>
        <a:bodyPr/>
        <a:lstStyle/>
        <a:p>
          <a:r>
            <a:rPr lang="es-ES" sz="2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Capacidad de Tratamiento</a:t>
          </a:r>
          <a:endParaRPr lang="es-PE" sz="2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5764BD-45A2-4198-8691-F6C8FABE231E}" type="parTrans" cxnId="{C3CF559D-1226-4C4F-B686-23B04245FDD3}">
      <dgm:prSet/>
      <dgm:spPr/>
      <dgm:t>
        <a:bodyPr/>
        <a:lstStyle/>
        <a:p>
          <a:endParaRPr lang="es-PE"/>
        </a:p>
      </dgm:t>
    </dgm:pt>
    <dgm:pt modelId="{1B56F8F5-092B-4B16-A518-13BA466E8A94}" type="sibTrans" cxnId="{C3CF559D-1226-4C4F-B686-23B04245FDD3}">
      <dgm:prSet/>
      <dgm:spPr/>
      <dgm:t>
        <a:bodyPr/>
        <a:lstStyle/>
        <a:p>
          <a:endParaRPr lang="es-PE"/>
        </a:p>
      </dgm:t>
    </dgm:pt>
    <dgm:pt modelId="{3721E7AC-5436-4221-903D-B9E59DFACF65}" type="pres">
      <dgm:prSet presAssocID="{EECC5BAE-ECC7-4287-B55A-18D09EEB515E}" presName="Name0" presStyleCnt="0">
        <dgm:presLayoutVars>
          <dgm:dir/>
          <dgm:animLvl val="lvl"/>
          <dgm:resizeHandles val="exact"/>
        </dgm:presLayoutVars>
      </dgm:prSet>
      <dgm:spPr/>
    </dgm:pt>
    <dgm:pt modelId="{D25CC3D4-BE9B-4119-929E-002E1B7ED970}" type="pres">
      <dgm:prSet presAssocID="{12A513CB-0385-44B5-A6E1-D3EB64C75D72}" presName="linNode" presStyleCnt="0"/>
      <dgm:spPr/>
    </dgm:pt>
    <dgm:pt modelId="{07784567-615D-4EE8-82B6-22163E42F340}" type="pres">
      <dgm:prSet presAssocID="{12A513CB-0385-44B5-A6E1-D3EB64C75D72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A6B20DF5-4DFD-41B5-880C-4591057EE11F}" type="pres">
      <dgm:prSet presAssocID="{12A513CB-0385-44B5-A6E1-D3EB64C75D72}" presName="descendantText" presStyleLbl="alignAccFollowNode1" presStyleIdx="0" presStyleCnt="2">
        <dgm:presLayoutVars>
          <dgm:bulletEnabled val="1"/>
        </dgm:presLayoutVars>
      </dgm:prSet>
      <dgm:spPr/>
    </dgm:pt>
    <dgm:pt modelId="{4E9E3A01-06CA-487E-8D18-83E95FAF8CB3}" type="pres">
      <dgm:prSet presAssocID="{3D9C14BE-F2E9-43D2-823F-F2E3D139819F}" presName="sp" presStyleCnt="0"/>
      <dgm:spPr/>
    </dgm:pt>
    <dgm:pt modelId="{6A5C6455-7154-4286-9738-40FC6F0637F7}" type="pres">
      <dgm:prSet presAssocID="{B0E9FF00-8430-467F-8B00-1B8308A3C986}" presName="linNode" presStyleCnt="0"/>
      <dgm:spPr/>
    </dgm:pt>
    <dgm:pt modelId="{B1609A8F-1FA6-4ED2-8BB8-68F110913698}" type="pres">
      <dgm:prSet presAssocID="{B0E9FF00-8430-467F-8B00-1B8308A3C986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49950D09-7814-4298-8DD1-8954E1D4C028}" type="pres">
      <dgm:prSet presAssocID="{B0E9FF00-8430-467F-8B00-1B8308A3C986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1977875C-1A47-463D-8A43-0159DD759122}" type="presOf" srcId="{B0E9FF00-8430-467F-8B00-1B8308A3C986}" destId="{B1609A8F-1FA6-4ED2-8BB8-68F110913698}" srcOrd="0" destOrd="0" presId="urn:microsoft.com/office/officeart/2005/8/layout/vList5"/>
    <dgm:cxn modelId="{632B3383-B675-4C4C-B76A-39A481F29A4D}" type="presOf" srcId="{12A513CB-0385-44B5-A6E1-D3EB64C75D72}" destId="{07784567-615D-4EE8-82B6-22163E42F340}" srcOrd="0" destOrd="0" presId="urn:microsoft.com/office/officeart/2005/8/layout/vList5"/>
    <dgm:cxn modelId="{FBD7C49B-47DB-4E92-A7C6-7DC92E6DF242}" type="presOf" srcId="{0D977399-60C6-46EC-9223-98DCE0222E74}" destId="{49950D09-7814-4298-8DD1-8954E1D4C028}" srcOrd="0" destOrd="0" presId="urn:microsoft.com/office/officeart/2005/8/layout/vList5"/>
    <dgm:cxn modelId="{C3CF559D-1226-4C4F-B686-23B04245FDD3}" srcId="{B0E9FF00-8430-467F-8B00-1B8308A3C986}" destId="{0D977399-60C6-46EC-9223-98DCE0222E74}" srcOrd="0" destOrd="0" parTransId="{315764BD-45A2-4198-8691-F6C8FABE231E}" sibTransId="{1B56F8F5-092B-4B16-A518-13BA466E8A94}"/>
    <dgm:cxn modelId="{99C7A09F-8A10-484B-B3CC-3703114E2A5C}" srcId="{EECC5BAE-ECC7-4287-B55A-18D09EEB515E}" destId="{12A513CB-0385-44B5-A6E1-D3EB64C75D72}" srcOrd="0" destOrd="0" parTransId="{68A36FA6-3878-4850-A73A-DE11C9FCA9FD}" sibTransId="{3D9C14BE-F2E9-43D2-823F-F2E3D139819F}"/>
    <dgm:cxn modelId="{9A9238AE-3CDE-4B57-A7A2-87A47CE078AE}" srcId="{EECC5BAE-ECC7-4287-B55A-18D09EEB515E}" destId="{B0E9FF00-8430-467F-8B00-1B8308A3C986}" srcOrd="1" destOrd="0" parTransId="{204FF378-092C-489C-A870-BF5D143F67BE}" sibTransId="{8ED3545A-1D74-4FD2-8ABC-A47C25717CDD}"/>
    <dgm:cxn modelId="{58D083C2-5A63-440E-81E0-7E9D508C5399}" type="presOf" srcId="{B86D17F6-183E-44C9-92D8-6ED22F12D1D9}" destId="{A6B20DF5-4DFD-41B5-880C-4591057EE11F}" srcOrd="0" destOrd="0" presId="urn:microsoft.com/office/officeart/2005/8/layout/vList5"/>
    <dgm:cxn modelId="{374221CE-F1EA-4853-849E-53413BDEDD72}" srcId="{12A513CB-0385-44B5-A6E1-D3EB64C75D72}" destId="{B86D17F6-183E-44C9-92D8-6ED22F12D1D9}" srcOrd="0" destOrd="0" parTransId="{0EDF0B22-7391-4D00-B389-AC6754162D86}" sibTransId="{D6B7CCF8-4392-4AA0-835B-2B8A131CA1C8}"/>
    <dgm:cxn modelId="{4AE769FD-120B-474F-8386-D63C75CFC971}" type="presOf" srcId="{EECC5BAE-ECC7-4287-B55A-18D09EEB515E}" destId="{3721E7AC-5436-4221-903D-B9E59DFACF65}" srcOrd="0" destOrd="0" presId="urn:microsoft.com/office/officeart/2005/8/layout/vList5"/>
    <dgm:cxn modelId="{34EB2254-6DF5-41B3-9276-2B9A05CE41F2}" type="presParOf" srcId="{3721E7AC-5436-4221-903D-B9E59DFACF65}" destId="{D25CC3D4-BE9B-4119-929E-002E1B7ED970}" srcOrd="0" destOrd="0" presId="urn:microsoft.com/office/officeart/2005/8/layout/vList5"/>
    <dgm:cxn modelId="{1C1678B3-AF0A-4169-8E9C-20C11EE59AFA}" type="presParOf" srcId="{D25CC3D4-BE9B-4119-929E-002E1B7ED970}" destId="{07784567-615D-4EE8-82B6-22163E42F340}" srcOrd="0" destOrd="0" presId="urn:microsoft.com/office/officeart/2005/8/layout/vList5"/>
    <dgm:cxn modelId="{7E128F29-96F6-40F6-BD28-1E10522A4CB0}" type="presParOf" srcId="{D25CC3D4-BE9B-4119-929E-002E1B7ED970}" destId="{A6B20DF5-4DFD-41B5-880C-4591057EE11F}" srcOrd="1" destOrd="0" presId="urn:microsoft.com/office/officeart/2005/8/layout/vList5"/>
    <dgm:cxn modelId="{AE5321B4-F490-408F-A2E5-E861826D3939}" type="presParOf" srcId="{3721E7AC-5436-4221-903D-B9E59DFACF65}" destId="{4E9E3A01-06CA-487E-8D18-83E95FAF8CB3}" srcOrd="1" destOrd="0" presId="urn:microsoft.com/office/officeart/2005/8/layout/vList5"/>
    <dgm:cxn modelId="{51F9608C-F6F3-410E-A9F9-6CBAFD0FC3D7}" type="presParOf" srcId="{3721E7AC-5436-4221-903D-B9E59DFACF65}" destId="{6A5C6455-7154-4286-9738-40FC6F0637F7}" srcOrd="2" destOrd="0" presId="urn:microsoft.com/office/officeart/2005/8/layout/vList5"/>
    <dgm:cxn modelId="{A40FD117-5BB9-4BBF-8D36-D42680B857F6}" type="presParOf" srcId="{6A5C6455-7154-4286-9738-40FC6F0637F7}" destId="{B1609A8F-1FA6-4ED2-8BB8-68F110913698}" srcOrd="0" destOrd="0" presId="urn:microsoft.com/office/officeart/2005/8/layout/vList5"/>
    <dgm:cxn modelId="{598002B0-95AD-40F0-A06A-BC7DBA563CAD}" type="presParOf" srcId="{6A5C6455-7154-4286-9738-40FC6F0637F7}" destId="{49950D09-7814-4298-8DD1-8954E1D4C02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417A54FF-805F-4625-88BE-2D8DE75E7DA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A5268029-F8B6-4675-92FB-4C13C1A55D6B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2006</a:t>
          </a:r>
        </a:p>
      </dgm:t>
    </dgm:pt>
    <dgm:pt modelId="{573C35C2-BF92-4759-B477-2164283F2C7F}" type="parTrans" cxnId="{E9A5664B-95E8-4FFD-8303-9506D6810241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E3B019-07DF-400D-A316-877B279809FA}" type="sibTrans" cxnId="{E9A5664B-95E8-4FFD-8303-9506D6810241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3FA738-134B-4B8E-857E-540F72A2D9B0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2007-2009</a:t>
          </a:r>
        </a:p>
      </dgm:t>
    </dgm:pt>
    <dgm:pt modelId="{323EA030-4997-4C14-B205-696ECD9F8BAF}" type="parTrans" cxnId="{D813547A-3576-4FD3-86E0-1DC421264098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3A8C42-51D7-4256-9496-85EFD9B8E478}" type="sibTrans" cxnId="{D813547A-3576-4FD3-86E0-1DC421264098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F20E1C-8E3C-4BEF-8E23-C135558BC435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2010-2012</a:t>
          </a:r>
          <a:endParaRPr lang="es-PE" sz="1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AA92D7-F950-4C5A-AD06-F0F3A1ACEF60}" type="parTrans" cxnId="{6388B2D1-D3F8-4F95-8FF1-9F87E67A557D}">
      <dgm:prSet/>
      <dgm:spPr/>
      <dgm:t>
        <a:bodyPr/>
        <a:lstStyle/>
        <a:p>
          <a:endParaRPr lang="es-PE"/>
        </a:p>
      </dgm:t>
    </dgm:pt>
    <dgm:pt modelId="{60885242-DC0C-451F-AB4F-B62204E290A4}" type="sibTrans" cxnId="{6388B2D1-D3F8-4F95-8FF1-9F87E67A557D}">
      <dgm:prSet/>
      <dgm:spPr/>
      <dgm:t>
        <a:bodyPr/>
        <a:lstStyle/>
        <a:p>
          <a:endParaRPr lang="es-PE"/>
        </a:p>
      </dgm:t>
    </dgm:pt>
    <dgm:pt modelId="{C933EDD1-706E-4C74-84CA-2575CE554B96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2013</a:t>
          </a:r>
          <a:endParaRPr lang="es-PE"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3AD24B-E2FD-40DC-861E-5C4D923D7994}" type="parTrans" cxnId="{D4CE0718-C8EC-48C0-90C6-02000F9C1AD0}">
      <dgm:prSet/>
      <dgm:spPr/>
      <dgm:t>
        <a:bodyPr/>
        <a:lstStyle/>
        <a:p>
          <a:endParaRPr lang="es-PE"/>
        </a:p>
      </dgm:t>
    </dgm:pt>
    <dgm:pt modelId="{68F90E21-6D82-4986-A1A0-1AAC47EAB458}" type="sibTrans" cxnId="{D4CE0718-C8EC-48C0-90C6-02000F9C1AD0}">
      <dgm:prSet/>
      <dgm:spPr/>
      <dgm:t>
        <a:bodyPr/>
        <a:lstStyle/>
        <a:p>
          <a:endParaRPr lang="es-PE"/>
        </a:p>
      </dgm:t>
    </dgm:pt>
    <dgm:pt modelId="{E7019E53-B64E-42A2-A3BA-9ED33FED9013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2014-2016</a:t>
          </a:r>
          <a:endParaRPr lang="es-PE" sz="1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3219CF-8167-4A24-8795-BDC54C530889}" type="parTrans" cxnId="{E39D3D43-FAD4-4D1B-B406-9B71C0E91E5F}">
      <dgm:prSet/>
      <dgm:spPr/>
      <dgm:t>
        <a:bodyPr/>
        <a:lstStyle/>
        <a:p>
          <a:endParaRPr lang="es-PE"/>
        </a:p>
      </dgm:t>
    </dgm:pt>
    <dgm:pt modelId="{D59AFD0A-3DBC-4B43-B0E2-1893CBB54D42}" type="sibTrans" cxnId="{E39D3D43-FAD4-4D1B-B406-9B71C0E91E5F}">
      <dgm:prSet/>
      <dgm:spPr/>
      <dgm:t>
        <a:bodyPr/>
        <a:lstStyle/>
        <a:p>
          <a:endParaRPr lang="es-PE"/>
        </a:p>
      </dgm:t>
    </dgm:pt>
    <dgm:pt modelId="{00C42EB9-F90C-4864-A07E-5F1EE7F8A618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2017-2018</a:t>
          </a:r>
          <a:endParaRPr lang="es-PE" sz="1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28D538-27A9-4115-8A88-1591076B3707}" type="parTrans" cxnId="{8FC6237A-DD49-4E69-84EE-B806B9CFB723}">
      <dgm:prSet/>
      <dgm:spPr/>
      <dgm:t>
        <a:bodyPr/>
        <a:lstStyle/>
        <a:p>
          <a:endParaRPr lang="es-PE"/>
        </a:p>
      </dgm:t>
    </dgm:pt>
    <dgm:pt modelId="{F4653648-CB17-4202-8874-020E6121DF78}" type="sibTrans" cxnId="{8FC6237A-DD49-4E69-84EE-B806B9CFB723}">
      <dgm:prSet/>
      <dgm:spPr/>
      <dgm:t>
        <a:bodyPr/>
        <a:lstStyle/>
        <a:p>
          <a:endParaRPr lang="es-PE"/>
        </a:p>
      </dgm:t>
    </dgm:pt>
    <dgm:pt modelId="{404D596E-ED56-4C76-8AFE-316DB45FDC88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2019-2020</a:t>
          </a:r>
          <a:endParaRPr lang="es-PE"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74F2B0-3107-4D4B-A669-F457596C98B7}" type="parTrans" cxnId="{089AC903-B87C-4E07-B46E-9911A2770471}">
      <dgm:prSet/>
      <dgm:spPr/>
      <dgm:t>
        <a:bodyPr/>
        <a:lstStyle/>
        <a:p>
          <a:endParaRPr lang="es-PE"/>
        </a:p>
      </dgm:t>
    </dgm:pt>
    <dgm:pt modelId="{8747B674-71E0-4C55-AB8F-3075F2ADEC81}" type="sibTrans" cxnId="{089AC903-B87C-4E07-B46E-9911A2770471}">
      <dgm:prSet/>
      <dgm:spPr/>
      <dgm:t>
        <a:bodyPr/>
        <a:lstStyle/>
        <a:p>
          <a:endParaRPr lang="es-PE"/>
        </a:p>
      </dgm:t>
    </dgm:pt>
    <dgm:pt modelId="{ECC04B45-01E3-47F5-B8DC-A34609046636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2021-2022</a:t>
          </a:r>
          <a:endParaRPr lang="es-PE"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936A33-D2F0-494B-AE36-EC0F04BDAAF2}" type="parTrans" cxnId="{3F51D37A-7424-4AEB-B313-BD561FA4184A}">
      <dgm:prSet/>
      <dgm:spPr/>
      <dgm:t>
        <a:bodyPr/>
        <a:lstStyle/>
        <a:p>
          <a:endParaRPr lang="es-PE"/>
        </a:p>
      </dgm:t>
    </dgm:pt>
    <dgm:pt modelId="{E6802626-F9A3-46F1-A93A-A13BD15816D6}" type="sibTrans" cxnId="{3F51D37A-7424-4AEB-B313-BD561FA4184A}">
      <dgm:prSet/>
      <dgm:spPr/>
      <dgm:t>
        <a:bodyPr/>
        <a:lstStyle/>
        <a:p>
          <a:endParaRPr lang="es-PE"/>
        </a:p>
      </dgm:t>
    </dgm:pt>
    <dgm:pt modelId="{ED7ADE18-3B9E-40B6-B377-93426F8AD07B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2005</a:t>
          </a:r>
        </a:p>
      </dgm:t>
    </dgm:pt>
    <dgm:pt modelId="{3DE0E8B0-A20F-436A-90E3-CE60CDA17DEB}" type="parTrans" cxnId="{C89E6AE7-F542-4E73-957A-38D377AB9406}">
      <dgm:prSet/>
      <dgm:spPr/>
      <dgm:t>
        <a:bodyPr/>
        <a:lstStyle/>
        <a:p>
          <a:endParaRPr lang="es-PE"/>
        </a:p>
      </dgm:t>
    </dgm:pt>
    <dgm:pt modelId="{A00BF14F-71DA-4561-8A49-F2E8202E2883}" type="sibTrans" cxnId="{C89E6AE7-F542-4E73-957A-38D377AB9406}">
      <dgm:prSet/>
      <dgm:spPr/>
      <dgm:t>
        <a:bodyPr/>
        <a:lstStyle/>
        <a:p>
          <a:endParaRPr lang="es-PE"/>
        </a:p>
      </dgm:t>
    </dgm:pt>
    <dgm:pt modelId="{150B1157-DDFE-40BA-8145-0A33F8727664}" type="pres">
      <dgm:prSet presAssocID="{417A54FF-805F-4625-88BE-2D8DE75E7DAD}" presName="Name0" presStyleCnt="0">
        <dgm:presLayoutVars>
          <dgm:dir/>
          <dgm:animLvl val="lvl"/>
          <dgm:resizeHandles val="exact"/>
        </dgm:presLayoutVars>
      </dgm:prSet>
      <dgm:spPr/>
    </dgm:pt>
    <dgm:pt modelId="{6D0B4939-32AC-4013-BCD2-8F2F79C66C5A}" type="pres">
      <dgm:prSet presAssocID="{A5268029-F8B6-4675-92FB-4C13C1A55D6B}" presName="parTxOnly" presStyleLbl="node1" presStyleIdx="0" presStyleCnt="9" custScaleX="11261" custScaleY="12561" custLinFactX="-18227" custLinFactNeighborX="-100000" custLinFactNeighborY="396">
        <dgm:presLayoutVars>
          <dgm:chMax val="0"/>
          <dgm:chPref val="0"/>
          <dgm:bulletEnabled val="1"/>
        </dgm:presLayoutVars>
      </dgm:prSet>
      <dgm:spPr/>
    </dgm:pt>
    <dgm:pt modelId="{D6A2B318-81FB-4664-B332-E06ECCDB5760}" type="pres">
      <dgm:prSet presAssocID="{3EE3B019-07DF-400D-A316-877B279809FA}" presName="parTxOnlySpace" presStyleCnt="0"/>
      <dgm:spPr/>
    </dgm:pt>
    <dgm:pt modelId="{132A7712-22D0-4AF9-AC80-F3B8F8AEFA5C}" type="pres">
      <dgm:prSet presAssocID="{ED7ADE18-3B9E-40B6-B377-93426F8AD07B}" presName="parTxOnly" presStyleLbl="node1" presStyleIdx="1" presStyleCnt="9" custScaleX="11261" custScaleY="12561" custLinFactX="-28631" custLinFactNeighborX="-100000" custLinFactNeighborY="414">
        <dgm:presLayoutVars>
          <dgm:chMax val="0"/>
          <dgm:chPref val="0"/>
          <dgm:bulletEnabled val="1"/>
        </dgm:presLayoutVars>
      </dgm:prSet>
      <dgm:spPr/>
    </dgm:pt>
    <dgm:pt modelId="{334C17F1-02DB-41C6-8EB7-CDEB380784D7}" type="pres">
      <dgm:prSet presAssocID="{A00BF14F-71DA-4561-8A49-F2E8202E2883}" presName="parTxOnlySpace" presStyleCnt="0"/>
      <dgm:spPr/>
    </dgm:pt>
    <dgm:pt modelId="{300B7403-3346-467A-90A1-67248C0CB4A4}" type="pres">
      <dgm:prSet presAssocID="{CD3FA738-134B-4B8E-857E-540F72A2D9B0}" presName="parTxOnly" presStyleLbl="node1" presStyleIdx="2" presStyleCnt="9" custScaleX="11261" custScaleY="12561" custLinFactX="-11440" custLinFactNeighborX="-100000" custLinFactNeighborY="313">
        <dgm:presLayoutVars>
          <dgm:chMax val="0"/>
          <dgm:chPref val="0"/>
          <dgm:bulletEnabled val="1"/>
        </dgm:presLayoutVars>
      </dgm:prSet>
      <dgm:spPr/>
    </dgm:pt>
    <dgm:pt modelId="{653BBF50-8F67-49EA-84AD-11DD92C986F5}" type="pres">
      <dgm:prSet presAssocID="{583A8C42-51D7-4256-9496-85EFD9B8E478}" presName="parTxOnlySpace" presStyleCnt="0"/>
      <dgm:spPr/>
    </dgm:pt>
    <dgm:pt modelId="{E53EEB1A-6EDD-43C6-9A4B-4E086B197DC4}" type="pres">
      <dgm:prSet presAssocID="{63F20E1C-8E3C-4BEF-8E23-C135558BC435}" presName="parTxOnly" presStyleLbl="node1" presStyleIdx="3" presStyleCnt="9" custScaleX="11261" custScaleY="12561" custLinFactX="-3541" custLinFactNeighborX="-100000" custLinFactNeighborY="327">
        <dgm:presLayoutVars>
          <dgm:chMax val="0"/>
          <dgm:chPref val="0"/>
          <dgm:bulletEnabled val="1"/>
        </dgm:presLayoutVars>
      </dgm:prSet>
      <dgm:spPr/>
    </dgm:pt>
    <dgm:pt modelId="{77AFF40C-2571-4F98-8276-ECE9F6CD3EBE}" type="pres">
      <dgm:prSet presAssocID="{60885242-DC0C-451F-AB4F-B62204E290A4}" presName="parTxOnlySpace" presStyleCnt="0"/>
      <dgm:spPr/>
    </dgm:pt>
    <dgm:pt modelId="{07645AF7-E4D9-432D-BD56-0B7CF6185DC3}" type="pres">
      <dgm:prSet presAssocID="{C933EDD1-706E-4C74-84CA-2575CE554B96}" presName="parTxOnly" presStyleLbl="node1" presStyleIdx="4" presStyleCnt="9" custScaleX="11261" custScaleY="12561" custLinFactNeighborX="-55183" custLinFactNeighborY="324">
        <dgm:presLayoutVars>
          <dgm:chMax val="0"/>
          <dgm:chPref val="0"/>
          <dgm:bulletEnabled val="1"/>
        </dgm:presLayoutVars>
      </dgm:prSet>
      <dgm:spPr/>
    </dgm:pt>
    <dgm:pt modelId="{79E7AC77-C43E-470A-B394-41C6C6EBA6CC}" type="pres">
      <dgm:prSet presAssocID="{68F90E21-6D82-4986-A1A0-1AAC47EAB458}" presName="parTxOnlySpace" presStyleCnt="0"/>
      <dgm:spPr/>
    </dgm:pt>
    <dgm:pt modelId="{916DAFD3-0B37-4A4F-8B9A-B624406A9756}" type="pres">
      <dgm:prSet presAssocID="{E7019E53-B64E-42A2-A3BA-9ED33FED9013}" presName="parTxOnly" presStyleLbl="node1" presStyleIdx="5" presStyleCnt="9" custScaleX="11261" custScaleY="12561" custLinFactNeighborX="24997" custLinFactNeighborY="319">
        <dgm:presLayoutVars>
          <dgm:chMax val="0"/>
          <dgm:chPref val="0"/>
          <dgm:bulletEnabled val="1"/>
        </dgm:presLayoutVars>
      </dgm:prSet>
      <dgm:spPr/>
    </dgm:pt>
    <dgm:pt modelId="{0161432F-D5AD-4486-BF65-6C8C65131717}" type="pres">
      <dgm:prSet presAssocID="{D59AFD0A-3DBC-4B43-B0E2-1893CBB54D42}" presName="parTxOnlySpace" presStyleCnt="0"/>
      <dgm:spPr/>
    </dgm:pt>
    <dgm:pt modelId="{8BB494B3-5CE4-408B-AEEF-E6F64752A1CB}" type="pres">
      <dgm:prSet presAssocID="{00C42EB9-F90C-4864-A07E-5F1EE7F8A618}" presName="parTxOnly" presStyleLbl="node1" presStyleIdx="6" presStyleCnt="9" custScaleX="11261" custScaleY="12561" custLinFactX="427" custLinFactNeighborX="100000" custLinFactNeighborY="296">
        <dgm:presLayoutVars>
          <dgm:chMax val="0"/>
          <dgm:chPref val="0"/>
          <dgm:bulletEnabled val="1"/>
        </dgm:presLayoutVars>
      </dgm:prSet>
      <dgm:spPr/>
    </dgm:pt>
    <dgm:pt modelId="{6DABC966-3027-4BD2-9DC3-5B2AFE4D5271}" type="pres">
      <dgm:prSet presAssocID="{F4653648-CB17-4202-8874-020E6121DF78}" presName="parTxOnlySpace" presStyleCnt="0"/>
      <dgm:spPr/>
    </dgm:pt>
    <dgm:pt modelId="{F183BB35-6D0B-47B5-9E5D-C19FF9F822D7}" type="pres">
      <dgm:prSet presAssocID="{404D596E-ED56-4C76-8AFE-316DB45FDC88}" presName="parTxOnly" presStyleLbl="node1" presStyleIdx="7" presStyleCnt="9" custScaleX="11261" custScaleY="12561" custLinFactX="8456" custLinFactNeighborX="100000" custLinFactNeighborY="289">
        <dgm:presLayoutVars>
          <dgm:chMax val="0"/>
          <dgm:chPref val="0"/>
          <dgm:bulletEnabled val="1"/>
        </dgm:presLayoutVars>
      </dgm:prSet>
      <dgm:spPr/>
    </dgm:pt>
    <dgm:pt modelId="{7DA46B0D-1B10-48A9-BF94-B0FF7FCE4FDF}" type="pres">
      <dgm:prSet presAssocID="{8747B674-71E0-4C55-AB8F-3075F2ADEC81}" presName="parTxOnlySpace" presStyleCnt="0"/>
      <dgm:spPr/>
    </dgm:pt>
    <dgm:pt modelId="{A6C8CD08-65F2-4D37-A19D-CF2D19E19949}" type="pres">
      <dgm:prSet presAssocID="{ECC04B45-01E3-47F5-B8DC-A34609046636}" presName="parTxOnly" presStyleLbl="node1" presStyleIdx="8" presStyleCnt="9" custScaleX="11261" custScaleY="12561" custLinFactX="16366" custLinFactNeighborX="100000" custLinFactNeighborY="330">
        <dgm:presLayoutVars>
          <dgm:chMax val="0"/>
          <dgm:chPref val="0"/>
          <dgm:bulletEnabled val="1"/>
        </dgm:presLayoutVars>
      </dgm:prSet>
      <dgm:spPr/>
    </dgm:pt>
  </dgm:ptLst>
  <dgm:cxnLst>
    <dgm:cxn modelId="{D4858C00-2D03-4597-BBF2-68D3296B769A}" type="presOf" srcId="{00C42EB9-F90C-4864-A07E-5F1EE7F8A618}" destId="{8BB494B3-5CE4-408B-AEEF-E6F64752A1CB}" srcOrd="0" destOrd="0" presId="urn:microsoft.com/office/officeart/2005/8/layout/chevron1"/>
    <dgm:cxn modelId="{089AC903-B87C-4E07-B46E-9911A2770471}" srcId="{417A54FF-805F-4625-88BE-2D8DE75E7DAD}" destId="{404D596E-ED56-4C76-8AFE-316DB45FDC88}" srcOrd="7" destOrd="0" parTransId="{4B74F2B0-3107-4D4B-A669-F457596C98B7}" sibTransId="{8747B674-71E0-4C55-AB8F-3075F2ADEC81}"/>
    <dgm:cxn modelId="{5670330C-3F43-4C07-9C8B-3016EABB46FD}" type="presOf" srcId="{CD3FA738-134B-4B8E-857E-540F72A2D9B0}" destId="{300B7403-3346-467A-90A1-67248C0CB4A4}" srcOrd="0" destOrd="0" presId="urn:microsoft.com/office/officeart/2005/8/layout/chevron1"/>
    <dgm:cxn modelId="{D4CE0718-C8EC-48C0-90C6-02000F9C1AD0}" srcId="{417A54FF-805F-4625-88BE-2D8DE75E7DAD}" destId="{C933EDD1-706E-4C74-84CA-2575CE554B96}" srcOrd="4" destOrd="0" parTransId="{563AD24B-E2FD-40DC-861E-5C4D923D7994}" sibTransId="{68F90E21-6D82-4986-A1A0-1AAC47EAB458}"/>
    <dgm:cxn modelId="{6910B641-5289-43FA-BD3B-26183E3C2EF1}" type="presOf" srcId="{E7019E53-B64E-42A2-A3BA-9ED33FED9013}" destId="{916DAFD3-0B37-4A4F-8B9A-B624406A9756}" srcOrd="0" destOrd="0" presId="urn:microsoft.com/office/officeart/2005/8/layout/chevron1"/>
    <dgm:cxn modelId="{E39D3D43-FAD4-4D1B-B406-9B71C0E91E5F}" srcId="{417A54FF-805F-4625-88BE-2D8DE75E7DAD}" destId="{E7019E53-B64E-42A2-A3BA-9ED33FED9013}" srcOrd="5" destOrd="0" parTransId="{C03219CF-8167-4A24-8795-BDC54C530889}" sibTransId="{D59AFD0A-3DBC-4B43-B0E2-1893CBB54D42}"/>
    <dgm:cxn modelId="{E9A5664B-95E8-4FFD-8303-9506D6810241}" srcId="{417A54FF-805F-4625-88BE-2D8DE75E7DAD}" destId="{A5268029-F8B6-4675-92FB-4C13C1A55D6B}" srcOrd="0" destOrd="0" parTransId="{573C35C2-BF92-4759-B477-2164283F2C7F}" sibTransId="{3EE3B019-07DF-400D-A316-877B279809FA}"/>
    <dgm:cxn modelId="{46BFD550-4781-43EB-8DA5-7250F8F22E8A}" type="presOf" srcId="{417A54FF-805F-4625-88BE-2D8DE75E7DAD}" destId="{150B1157-DDFE-40BA-8145-0A33F8727664}" srcOrd="0" destOrd="0" presId="urn:microsoft.com/office/officeart/2005/8/layout/chevron1"/>
    <dgm:cxn modelId="{D9DB496F-0E07-4412-A400-3A9A677C3AC7}" type="presOf" srcId="{ECC04B45-01E3-47F5-B8DC-A34609046636}" destId="{A6C8CD08-65F2-4D37-A19D-CF2D19E19949}" srcOrd="0" destOrd="0" presId="urn:microsoft.com/office/officeart/2005/8/layout/chevron1"/>
    <dgm:cxn modelId="{8FC6237A-DD49-4E69-84EE-B806B9CFB723}" srcId="{417A54FF-805F-4625-88BE-2D8DE75E7DAD}" destId="{00C42EB9-F90C-4864-A07E-5F1EE7F8A618}" srcOrd="6" destOrd="0" parTransId="{7628D538-27A9-4115-8A88-1591076B3707}" sibTransId="{F4653648-CB17-4202-8874-020E6121DF78}"/>
    <dgm:cxn modelId="{D813547A-3576-4FD3-86E0-1DC421264098}" srcId="{417A54FF-805F-4625-88BE-2D8DE75E7DAD}" destId="{CD3FA738-134B-4B8E-857E-540F72A2D9B0}" srcOrd="2" destOrd="0" parTransId="{323EA030-4997-4C14-B205-696ECD9F8BAF}" sibTransId="{583A8C42-51D7-4256-9496-85EFD9B8E478}"/>
    <dgm:cxn modelId="{3F51D37A-7424-4AEB-B313-BD561FA4184A}" srcId="{417A54FF-805F-4625-88BE-2D8DE75E7DAD}" destId="{ECC04B45-01E3-47F5-B8DC-A34609046636}" srcOrd="8" destOrd="0" parTransId="{E4936A33-D2F0-494B-AE36-EC0F04BDAAF2}" sibTransId="{E6802626-F9A3-46F1-A93A-A13BD15816D6}"/>
    <dgm:cxn modelId="{C40FD381-0BC7-40B3-BFD4-0F58235E01A5}" type="presOf" srcId="{ED7ADE18-3B9E-40B6-B377-93426F8AD07B}" destId="{132A7712-22D0-4AF9-AC80-F3B8F8AEFA5C}" srcOrd="0" destOrd="0" presId="urn:microsoft.com/office/officeart/2005/8/layout/chevron1"/>
    <dgm:cxn modelId="{CD7225A3-815D-4D88-A829-9608C034F294}" type="presOf" srcId="{63F20E1C-8E3C-4BEF-8E23-C135558BC435}" destId="{E53EEB1A-6EDD-43C6-9A4B-4E086B197DC4}" srcOrd="0" destOrd="0" presId="urn:microsoft.com/office/officeart/2005/8/layout/chevron1"/>
    <dgm:cxn modelId="{5D32C0AD-AB33-48B9-A3C5-EAECB95D446E}" type="presOf" srcId="{C933EDD1-706E-4C74-84CA-2575CE554B96}" destId="{07645AF7-E4D9-432D-BD56-0B7CF6185DC3}" srcOrd="0" destOrd="0" presId="urn:microsoft.com/office/officeart/2005/8/layout/chevron1"/>
    <dgm:cxn modelId="{C2E2B1B2-212B-4D99-A150-8A7D53E40AF4}" type="presOf" srcId="{404D596E-ED56-4C76-8AFE-316DB45FDC88}" destId="{F183BB35-6D0B-47B5-9E5D-C19FF9F822D7}" srcOrd="0" destOrd="0" presId="urn:microsoft.com/office/officeart/2005/8/layout/chevron1"/>
    <dgm:cxn modelId="{5CF46FC9-9BC0-432F-8249-9BC7EC4E4682}" type="presOf" srcId="{A5268029-F8B6-4675-92FB-4C13C1A55D6B}" destId="{6D0B4939-32AC-4013-BCD2-8F2F79C66C5A}" srcOrd="0" destOrd="0" presId="urn:microsoft.com/office/officeart/2005/8/layout/chevron1"/>
    <dgm:cxn modelId="{6388B2D1-D3F8-4F95-8FF1-9F87E67A557D}" srcId="{417A54FF-805F-4625-88BE-2D8DE75E7DAD}" destId="{63F20E1C-8E3C-4BEF-8E23-C135558BC435}" srcOrd="3" destOrd="0" parTransId="{10AA92D7-F950-4C5A-AD06-F0F3A1ACEF60}" sibTransId="{60885242-DC0C-451F-AB4F-B62204E290A4}"/>
    <dgm:cxn modelId="{C89E6AE7-F542-4E73-957A-38D377AB9406}" srcId="{417A54FF-805F-4625-88BE-2D8DE75E7DAD}" destId="{ED7ADE18-3B9E-40B6-B377-93426F8AD07B}" srcOrd="1" destOrd="0" parTransId="{3DE0E8B0-A20F-436A-90E3-CE60CDA17DEB}" sibTransId="{A00BF14F-71DA-4561-8A49-F2E8202E2883}"/>
    <dgm:cxn modelId="{D4543A5F-5E20-488E-B296-23235734EBB4}" type="presParOf" srcId="{150B1157-DDFE-40BA-8145-0A33F8727664}" destId="{6D0B4939-32AC-4013-BCD2-8F2F79C66C5A}" srcOrd="0" destOrd="0" presId="urn:microsoft.com/office/officeart/2005/8/layout/chevron1"/>
    <dgm:cxn modelId="{F7A93A19-16F5-42CD-84C4-66E2A078FADC}" type="presParOf" srcId="{150B1157-DDFE-40BA-8145-0A33F8727664}" destId="{D6A2B318-81FB-4664-B332-E06ECCDB5760}" srcOrd="1" destOrd="0" presId="urn:microsoft.com/office/officeart/2005/8/layout/chevron1"/>
    <dgm:cxn modelId="{ED92D291-1616-47C2-8D89-449E54DDF75E}" type="presParOf" srcId="{150B1157-DDFE-40BA-8145-0A33F8727664}" destId="{132A7712-22D0-4AF9-AC80-F3B8F8AEFA5C}" srcOrd="2" destOrd="0" presId="urn:microsoft.com/office/officeart/2005/8/layout/chevron1"/>
    <dgm:cxn modelId="{AADF4B49-12AA-43D7-AC41-B990FE7E28C4}" type="presParOf" srcId="{150B1157-DDFE-40BA-8145-0A33F8727664}" destId="{334C17F1-02DB-41C6-8EB7-CDEB380784D7}" srcOrd="3" destOrd="0" presId="urn:microsoft.com/office/officeart/2005/8/layout/chevron1"/>
    <dgm:cxn modelId="{7234A818-328F-45CE-A027-99C1FFEFB48A}" type="presParOf" srcId="{150B1157-DDFE-40BA-8145-0A33F8727664}" destId="{300B7403-3346-467A-90A1-67248C0CB4A4}" srcOrd="4" destOrd="0" presId="urn:microsoft.com/office/officeart/2005/8/layout/chevron1"/>
    <dgm:cxn modelId="{CC5797AB-CB5C-4761-94C8-8A07F0AFCB4A}" type="presParOf" srcId="{150B1157-DDFE-40BA-8145-0A33F8727664}" destId="{653BBF50-8F67-49EA-84AD-11DD92C986F5}" srcOrd="5" destOrd="0" presId="urn:microsoft.com/office/officeart/2005/8/layout/chevron1"/>
    <dgm:cxn modelId="{B3AC4215-C468-4A52-BA8E-96C740FBD937}" type="presParOf" srcId="{150B1157-DDFE-40BA-8145-0A33F8727664}" destId="{E53EEB1A-6EDD-43C6-9A4B-4E086B197DC4}" srcOrd="6" destOrd="0" presId="urn:microsoft.com/office/officeart/2005/8/layout/chevron1"/>
    <dgm:cxn modelId="{5421D52F-58D7-4166-8BC4-386BD623C6E7}" type="presParOf" srcId="{150B1157-DDFE-40BA-8145-0A33F8727664}" destId="{77AFF40C-2571-4F98-8276-ECE9F6CD3EBE}" srcOrd="7" destOrd="0" presId="urn:microsoft.com/office/officeart/2005/8/layout/chevron1"/>
    <dgm:cxn modelId="{202FF018-C3E5-4343-A3EB-F07B644FBE32}" type="presParOf" srcId="{150B1157-DDFE-40BA-8145-0A33F8727664}" destId="{07645AF7-E4D9-432D-BD56-0B7CF6185DC3}" srcOrd="8" destOrd="0" presId="urn:microsoft.com/office/officeart/2005/8/layout/chevron1"/>
    <dgm:cxn modelId="{9FE0B531-E0D1-4044-878C-F34499792EF0}" type="presParOf" srcId="{150B1157-DDFE-40BA-8145-0A33F8727664}" destId="{79E7AC77-C43E-470A-B394-41C6C6EBA6CC}" srcOrd="9" destOrd="0" presId="urn:microsoft.com/office/officeart/2005/8/layout/chevron1"/>
    <dgm:cxn modelId="{F60FA2B2-5891-4EC0-9609-7CD2252F4B59}" type="presParOf" srcId="{150B1157-DDFE-40BA-8145-0A33F8727664}" destId="{916DAFD3-0B37-4A4F-8B9A-B624406A9756}" srcOrd="10" destOrd="0" presId="urn:microsoft.com/office/officeart/2005/8/layout/chevron1"/>
    <dgm:cxn modelId="{0D393631-D5B6-4973-B2C0-03478913AC18}" type="presParOf" srcId="{150B1157-DDFE-40BA-8145-0A33F8727664}" destId="{0161432F-D5AD-4486-BF65-6C8C65131717}" srcOrd="11" destOrd="0" presId="urn:microsoft.com/office/officeart/2005/8/layout/chevron1"/>
    <dgm:cxn modelId="{EDACDAFC-5349-4E86-999C-C2D25DA63F8E}" type="presParOf" srcId="{150B1157-DDFE-40BA-8145-0A33F8727664}" destId="{8BB494B3-5CE4-408B-AEEF-E6F64752A1CB}" srcOrd="12" destOrd="0" presId="urn:microsoft.com/office/officeart/2005/8/layout/chevron1"/>
    <dgm:cxn modelId="{D2B3FE0E-BAED-451D-921D-56A429DE972A}" type="presParOf" srcId="{150B1157-DDFE-40BA-8145-0A33F8727664}" destId="{6DABC966-3027-4BD2-9DC3-5B2AFE4D5271}" srcOrd="13" destOrd="0" presId="urn:microsoft.com/office/officeart/2005/8/layout/chevron1"/>
    <dgm:cxn modelId="{1B3F3C42-20C8-4B55-8200-3CAE0B76A28A}" type="presParOf" srcId="{150B1157-DDFE-40BA-8145-0A33F8727664}" destId="{F183BB35-6D0B-47B5-9E5D-C19FF9F822D7}" srcOrd="14" destOrd="0" presId="urn:microsoft.com/office/officeart/2005/8/layout/chevron1"/>
    <dgm:cxn modelId="{2EBF82FF-7339-4DE0-84C7-5E7EAF02B110}" type="presParOf" srcId="{150B1157-DDFE-40BA-8145-0A33F8727664}" destId="{7DA46B0D-1B10-48A9-BF94-B0FF7FCE4FDF}" srcOrd="15" destOrd="0" presId="urn:microsoft.com/office/officeart/2005/8/layout/chevron1"/>
    <dgm:cxn modelId="{BC712257-6D55-4C4B-9220-9C316CF0C464}" type="presParOf" srcId="{150B1157-DDFE-40BA-8145-0A33F8727664}" destId="{A6C8CD08-65F2-4D37-A19D-CF2D19E19949}" srcOrd="1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EECC5BAE-ECC7-4287-B55A-18D09EEB515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12A513CB-0385-44B5-A6E1-D3EB64C75D72}">
      <dgm:prSet phldrT="[Texto]" custT="1"/>
      <dgm:spPr/>
      <dgm:t>
        <a:bodyPr/>
        <a:lstStyle/>
        <a:p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4.5 millones </a:t>
          </a:r>
          <a:r>
            <a:rPr lang="es-ES" sz="25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endParaRPr lang="es-PE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A36FA6-3878-4850-A73A-DE11C9FCA9FD}" type="parTrans" cxnId="{99C7A09F-8A10-484B-B3CC-3703114E2A5C}">
      <dgm:prSet/>
      <dgm:spPr/>
      <dgm:t>
        <a:bodyPr/>
        <a:lstStyle/>
        <a:p>
          <a:endParaRPr lang="es-PE"/>
        </a:p>
      </dgm:t>
    </dgm:pt>
    <dgm:pt modelId="{3D9C14BE-F2E9-43D2-823F-F2E3D139819F}" type="sibTrans" cxnId="{99C7A09F-8A10-484B-B3CC-3703114E2A5C}">
      <dgm:prSet/>
      <dgm:spPr/>
      <dgm:t>
        <a:bodyPr/>
        <a:lstStyle/>
        <a:p>
          <a:endParaRPr lang="es-PE"/>
        </a:p>
      </dgm:t>
    </dgm:pt>
    <dgm:pt modelId="{B86D17F6-183E-44C9-92D8-6ED22F12D1D9}">
      <dgm:prSet phldrT="[Texto]" custT="1"/>
      <dgm:spPr/>
      <dgm:t>
        <a:bodyPr/>
        <a:lstStyle/>
        <a:p>
          <a:r>
            <a:rPr lang="es-ES" sz="2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Recursos Medidos e Indicados</a:t>
          </a:r>
          <a:endParaRPr lang="es-PE" sz="2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DF0B22-7391-4D00-B389-AC6754162D86}" type="parTrans" cxnId="{374221CE-F1EA-4853-849E-53413BDEDD72}">
      <dgm:prSet/>
      <dgm:spPr/>
      <dgm:t>
        <a:bodyPr/>
        <a:lstStyle/>
        <a:p>
          <a:endParaRPr lang="es-PE"/>
        </a:p>
      </dgm:t>
    </dgm:pt>
    <dgm:pt modelId="{D6B7CCF8-4392-4AA0-835B-2B8A131CA1C8}" type="sibTrans" cxnId="{374221CE-F1EA-4853-849E-53413BDEDD72}">
      <dgm:prSet/>
      <dgm:spPr/>
      <dgm:t>
        <a:bodyPr/>
        <a:lstStyle/>
        <a:p>
          <a:endParaRPr lang="es-PE"/>
        </a:p>
      </dgm:t>
    </dgm:pt>
    <dgm:pt modelId="{B0E9FF00-8430-467F-8B00-1B8308A3C986}">
      <dgm:prSet phldrT="[Texto]" custT="1"/>
      <dgm:spPr/>
      <dgm:t>
        <a:bodyPr/>
        <a:lstStyle/>
        <a:p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500,000 </a:t>
          </a:r>
          <a:r>
            <a:rPr lang="es-ES" sz="2500" dirty="0" err="1">
              <a:latin typeface="Arial" panose="020B0604020202020204" pitchFamily="34" charset="0"/>
              <a:cs typeface="Arial" panose="020B0604020202020204" pitchFamily="34" charset="0"/>
            </a:rPr>
            <a:t>tmf</a:t>
          </a:r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/año</a:t>
          </a:r>
          <a:endParaRPr lang="es-PE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4FF378-092C-489C-A870-BF5D143F67BE}" type="parTrans" cxnId="{9A9238AE-3CDE-4B57-A7A2-87A47CE078AE}">
      <dgm:prSet/>
      <dgm:spPr/>
      <dgm:t>
        <a:bodyPr/>
        <a:lstStyle/>
        <a:p>
          <a:endParaRPr lang="es-PE"/>
        </a:p>
      </dgm:t>
    </dgm:pt>
    <dgm:pt modelId="{8ED3545A-1D74-4FD2-8ABC-A47C25717CDD}" type="sibTrans" cxnId="{9A9238AE-3CDE-4B57-A7A2-87A47CE078AE}">
      <dgm:prSet/>
      <dgm:spPr/>
      <dgm:t>
        <a:bodyPr/>
        <a:lstStyle/>
        <a:p>
          <a:endParaRPr lang="es-PE"/>
        </a:p>
      </dgm:t>
    </dgm:pt>
    <dgm:pt modelId="{1073DA32-F472-4E65-B692-DA7B45F707D9}">
      <dgm:prSet phldrT="[Texto]"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3.5 millones </a:t>
          </a:r>
          <a:r>
            <a:rPr lang="es-ES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endParaRPr lang="es-PE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9ECF42-B0A2-4C3D-BE2B-5CF893BC4C99}" type="parTrans" cxnId="{42DC5C73-6B40-4DD9-91EE-67F03FF882B8}">
      <dgm:prSet/>
      <dgm:spPr/>
      <dgm:t>
        <a:bodyPr/>
        <a:lstStyle/>
        <a:p>
          <a:endParaRPr lang="es-PE"/>
        </a:p>
      </dgm:t>
    </dgm:pt>
    <dgm:pt modelId="{E78853BA-80BC-40FD-85F9-9DC89BE11DA2}" type="sibTrans" cxnId="{42DC5C73-6B40-4DD9-91EE-67F03FF882B8}">
      <dgm:prSet/>
      <dgm:spPr/>
      <dgm:t>
        <a:bodyPr/>
        <a:lstStyle/>
        <a:p>
          <a:endParaRPr lang="es-PE"/>
        </a:p>
      </dgm:t>
    </dgm:pt>
    <dgm:pt modelId="{C4654F97-8EDB-4E84-8EA2-A0799536A3DC}">
      <dgm:prSet phldrT="[Texto]"/>
      <dgm:spPr/>
      <dgm:t>
        <a:bodyPr/>
        <a:lstStyle/>
        <a:p>
          <a:r>
            <a: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Recursos Medidos e Indicados</a:t>
          </a:r>
          <a:endParaRPr lang="es-PE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30DFC6-E96A-4DFB-8EC3-936A755BEAD8}" type="parTrans" cxnId="{6657F6C2-DF72-4E9F-930B-05FB5DCBCDF5}">
      <dgm:prSet/>
      <dgm:spPr/>
      <dgm:t>
        <a:bodyPr/>
        <a:lstStyle/>
        <a:p>
          <a:endParaRPr lang="es-PE"/>
        </a:p>
      </dgm:t>
    </dgm:pt>
    <dgm:pt modelId="{B9C339FC-B2E4-4261-B475-6BFB24E6DB63}" type="sibTrans" cxnId="{6657F6C2-DF72-4E9F-930B-05FB5DCBCDF5}">
      <dgm:prSet/>
      <dgm:spPr/>
      <dgm:t>
        <a:bodyPr/>
        <a:lstStyle/>
        <a:p>
          <a:endParaRPr lang="es-PE"/>
        </a:p>
      </dgm:t>
    </dgm:pt>
    <dgm:pt modelId="{3721E7AC-5436-4221-903D-B9E59DFACF65}" type="pres">
      <dgm:prSet presAssocID="{EECC5BAE-ECC7-4287-B55A-18D09EEB515E}" presName="Name0" presStyleCnt="0">
        <dgm:presLayoutVars>
          <dgm:dir/>
          <dgm:animLvl val="lvl"/>
          <dgm:resizeHandles val="exact"/>
        </dgm:presLayoutVars>
      </dgm:prSet>
      <dgm:spPr/>
    </dgm:pt>
    <dgm:pt modelId="{D25CC3D4-BE9B-4119-929E-002E1B7ED970}" type="pres">
      <dgm:prSet presAssocID="{12A513CB-0385-44B5-A6E1-D3EB64C75D72}" presName="linNode" presStyleCnt="0"/>
      <dgm:spPr/>
    </dgm:pt>
    <dgm:pt modelId="{07784567-615D-4EE8-82B6-22163E42F340}" type="pres">
      <dgm:prSet presAssocID="{12A513CB-0385-44B5-A6E1-D3EB64C75D72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A6B20DF5-4DFD-41B5-880C-4591057EE11F}" type="pres">
      <dgm:prSet presAssocID="{12A513CB-0385-44B5-A6E1-D3EB64C75D72}" presName="descendantText" presStyleLbl="alignAccFollowNode1" presStyleIdx="0" presStyleCnt="2" custScaleY="75022">
        <dgm:presLayoutVars>
          <dgm:bulletEnabled val="1"/>
        </dgm:presLayoutVars>
      </dgm:prSet>
      <dgm:spPr/>
    </dgm:pt>
    <dgm:pt modelId="{4E9E3A01-06CA-487E-8D18-83E95FAF8CB3}" type="pres">
      <dgm:prSet presAssocID="{3D9C14BE-F2E9-43D2-823F-F2E3D139819F}" presName="sp" presStyleCnt="0"/>
      <dgm:spPr/>
    </dgm:pt>
    <dgm:pt modelId="{F034FE7B-F615-4610-A316-9AC90B61E63E}" type="pres">
      <dgm:prSet presAssocID="{1073DA32-F472-4E65-B692-DA7B45F707D9}" presName="linNode" presStyleCnt="0"/>
      <dgm:spPr/>
    </dgm:pt>
    <dgm:pt modelId="{824C170F-3194-4787-87A6-56F65AE880C0}" type="pres">
      <dgm:prSet presAssocID="{1073DA32-F472-4E65-B692-DA7B45F707D9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0F07847C-FE69-4CD7-8E23-E6DC6B3EAD70}" type="pres">
      <dgm:prSet presAssocID="{1073DA32-F472-4E65-B692-DA7B45F707D9}" presName="descendantText" presStyleLbl="alignAccFollowNode1" presStyleIdx="1" presStyleCnt="2" custScaleY="75022">
        <dgm:presLayoutVars>
          <dgm:bulletEnabled val="1"/>
        </dgm:presLayoutVars>
      </dgm:prSet>
      <dgm:spPr/>
    </dgm:pt>
    <dgm:pt modelId="{EEB53D34-8832-4B92-9B11-C9D9BBCDF720}" type="pres">
      <dgm:prSet presAssocID="{E78853BA-80BC-40FD-85F9-9DC89BE11DA2}" presName="sp" presStyleCnt="0"/>
      <dgm:spPr/>
    </dgm:pt>
    <dgm:pt modelId="{6A5C6455-7154-4286-9738-40FC6F0637F7}" type="pres">
      <dgm:prSet presAssocID="{B0E9FF00-8430-467F-8B00-1B8308A3C986}" presName="linNode" presStyleCnt="0"/>
      <dgm:spPr/>
    </dgm:pt>
    <dgm:pt modelId="{B1609A8F-1FA6-4ED2-8BB8-68F110913698}" type="pres">
      <dgm:prSet presAssocID="{B0E9FF00-8430-467F-8B00-1B8308A3C986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69117D4A-865B-47B4-81A2-E951E7F5E8C4}" type="presOf" srcId="{1073DA32-F472-4E65-B692-DA7B45F707D9}" destId="{824C170F-3194-4787-87A6-56F65AE880C0}" srcOrd="0" destOrd="0" presId="urn:microsoft.com/office/officeart/2005/8/layout/vList5"/>
    <dgm:cxn modelId="{1977875C-1A47-463D-8A43-0159DD759122}" type="presOf" srcId="{B0E9FF00-8430-467F-8B00-1B8308A3C986}" destId="{B1609A8F-1FA6-4ED2-8BB8-68F110913698}" srcOrd="0" destOrd="0" presId="urn:microsoft.com/office/officeart/2005/8/layout/vList5"/>
    <dgm:cxn modelId="{42DC5C73-6B40-4DD9-91EE-67F03FF882B8}" srcId="{EECC5BAE-ECC7-4287-B55A-18D09EEB515E}" destId="{1073DA32-F472-4E65-B692-DA7B45F707D9}" srcOrd="1" destOrd="0" parTransId="{369ECF42-B0A2-4C3D-BE2B-5CF893BC4C99}" sibTransId="{E78853BA-80BC-40FD-85F9-9DC89BE11DA2}"/>
    <dgm:cxn modelId="{632B3383-B675-4C4C-B76A-39A481F29A4D}" type="presOf" srcId="{12A513CB-0385-44B5-A6E1-D3EB64C75D72}" destId="{07784567-615D-4EE8-82B6-22163E42F340}" srcOrd="0" destOrd="0" presId="urn:microsoft.com/office/officeart/2005/8/layout/vList5"/>
    <dgm:cxn modelId="{99C7A09F-8A10-484B-B3CC-3703114E2A5C}" srcId="{EECC5BAE-ECC7-4287-B55A-18D09EEB515E}" destId="{12A513CB-0385-44B5-A6E1-D3EB64C75D72}" srcOrd="0" destOrd="0" parTransId="{68A36FA6-3878-4850-A73A-DE11C9FCA9FD}" sibTransId="{3D9C14BE-F2E9-43D2-823F-F2E3D139819F}"/>
    <dgm:cxn modelId="{021AAEA5-4281-4100-868A-3BBBDC5DE2DF}" type="presOf" srcId="{C4654F97-8EDB-4E84-8EA2-A0799536A3DC}" destId="{0F07847C-FE69-4CD7-8E23-E6DC6B3EAD70}" srcOrd="0" destOrd="0" presId="urn:microsoft.com/office/officeart/2005/8/layout/vList5"/>
    <dgm:cxn modelId="{9A9238AE-3CDE-4B57-A7A2-87A47CE078AE}" srcId="{EECC5BAE-ECC7-4287-B55A-18D09EEB515E}" destId="{B0E9FF00-8430-467F-8B00-1B8308A3C986}" srcOrd="2" destOrd="0" parTransId="{204FF378-092C-489C-A870-BF5D143F67BE}" sibTransId="{8ED3545A-1D74-4FD2-8ABC-A47C25717CDD}"/>
    <dgm:cxn modelId="{58D083C2-5A63-440E-81E0-7E9D508C5399}" type="presOf" srcId="{B86D17F6-183E-44C9-92D8-6ED22F12D1D9}" destId="{A6B20DF5-4DFD-41B5-880C-4591057EE11F}" srcOrd="0" destOrd="0" presId="urn:microsoft.com/office/officeart/2005/8/layout/vList5"/>
    <dgm:cxn modelId="{6657F6C2-DF72-4E9F-930B-05FB5DCBCDF5}" srcId="{1073DA32-F472-4E65-B692-DA7B45F707D9}" destId="{C4654F97-8EDB-4E84-8EA2-A0799536A3DC}" srcOrd="0" destOrd="0" parTransId="{1330DFC6-E96A-4DFB-8EC3-936A755BEAD8}" sibTransId="{B9C339FC-B2E4-4261-B475-6BFB24E6DB63}"/>
    <dgm:cxn modelId="{374221CE-F1EA-4853-849E-53413BDEDD72}" srcId="{12A513CB-0385-44B5-A6E1-D3EB64C75D72}" destId="{B86D17F6-183E-44C9-92D8-6ED22F12D1D9}" srcOrd="0" destOrd="0" parTransId="{0EDF0B22-7391-4D00-B389-AC6754162D86}" sibTransId="{D6B7CCF8-4392-4AA0-835B-2B8A131CA1C8}"/>
    <dgm:cxn modelId="{4AE769FD-120B-474F-8386-D63C75CFC971}" type="presOf" srcId="{EECC5BAE-ECC7-4287-B55A-18D09EEB515E}" destId="{3721E7AC-5436-4221-903D-B9E59DFACF65}" srcOrd="0" destOrd="0" presId="urn:microsoft.com/office/officeart/2005/8/layout/vList5"/>
    <dgm:cxn modelId="{34EB2254-6DF5-41B3-9276-2B9A05CE41F2}" type="presParOf" srcId="{3721E7AC-5436-4221-903D-B9E59DFACF65}" destId="{D25CC3D4-BE9B-4119-929E-002E1B7ED970}" srcOrd="0" destOrd="0" presId="urn:microsoft.com/office/officeart/2005/8/layout/vList5"/>
    <dgm:cxn modelId="{1C1678B3-AF0A-4169-8E9C-20C11EE59AFA}" type="presParOf" srcId="{D25CC3D4-BE9B-4119-929E-002E1B7ED970}" destId="{07784567-615D-4EE8-82B6-22163E42F340}" srcOrd="0" destOrd="0" presId="urn:microsoft.com/office/officeart/2005/8/layout/vList5"/>
    <dgm:cxn modelId="{7E128F29-96F6-40F6-BD28-1E10522A4CB0}" type="presParOf" srcId="{D25CC3D4-BE9B-4119-929E-002E1B7ED970}" destId="{A6B20DF5-4DFD-41B5-880C-4591057EE11F}" srcOrd="1" destOrd="0" presId="urn:microsoft.com/office/officeart/2005/8/layout/vList5"/>
    <dgm:cxn modelId="{AE5321B4-F490-408F-A2E5-E861826D3939}" type="presParOf" srcId="{3721E7AC-5436-4221-903D-B9E59DFACF65}" destId="{4E9E3A01-06CA-487E-8D18-83E95FAF8CB3}" srcOrd="1" destOrd="0" presId="urn:microsoft.com/office/officeart/2005/8/layout/vList5"/>
    <dgm:cxn modelId="{7FE567EB-6240-4D0F-8C87-C917862256DD}" type="presParOf" srcId="{3721E7AC-5436-4221-903D-B9E59DFACF65}" destId="{F034FE7B-F615-4610-A316-9AC90B61E63E}" srcOrd="2" destOrd="0" presId="urn:microsoft.com/office/officeart/2005/8/layout/vList5"/>
    <dgm:cxn modelId="{7DA71084-0436-4215-A470-CF8705CE503F}" type="presParOf" srcId="{F034FE7B-F615-4610-A316-9AC90B61E63E}" destId="{824C170F-3194-4787-87A6-56F65AE880C0}" srcOrd="0" destOrd="0" presId="urn:microsoft.com/office/officeart/2005/8/layout/vList5"/>
    <dgm:cxn modelId="{0B361159-19F0-4537-AC3A-4B203BB68BB2}" type="presParOf" srcId="{F034FE7B-F615-4610-A316-9AC90B61E63E}" destId="{0F07847C-FE69-4CD7-8E23-E6DC6B3EAD70}" srcOrd="1" destOrd="0" presId="urn:microsoft.com/office/officeart/2005/8/layout/vList5"/>
    <dgm:cxn modelId="{A294CCAA-B8BD-4BB0-8A5C-2822898A96C9}" type="presParOf" srcId="{3721E7AC-5436-4221-903D-B9E59DFACF65}" destId="{EEB53D34-8832-4B92-9B11-C9D9BBCDF720}" srcOrd="3" destOrd="0" presId="urn:microsoft.com/office/officeart/2005/8/layout/vList5"/>
    <dgm:cxn modelId="{51F9608C-F6F3-410E-A9F9-6CBAFD0FC3D7}" type="presParOf" srcId="{3721E7AC-5436-4221-903D-B9E59DFACF65}" destId="{6A5C6455-7154-4286-9738-40FC6F0637F7}" srcOrd="4" destOrd="0" presId="urn:microsoft.com/office/officeart/2005/8/layout/vList5"/>
    <dgm:cxn modelId="{A40FD117-5BB9-4BBF-8D36-D42680B857F6}" type="presParOf" srcId="{6A5C6455-7154-4286-9738-40FC6F0637F7}" destId="{B1609A8F-1FA6-4ED2-8BB8-68F110913698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EECC5BAE-ECC7-4287-B55A-18D09EEB515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12A513CB-0385-44B5-A6E1-D3EB64C75D72}">
      <dgm:prSet phldrT="[Texto]" custT="1"/>
      <dgm:spPr/>
      <dgm:t>
        <a:bodyPr/>
        <a:lstStyle/>
        <a:p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US$ 2.4 mil millones</a:t>
          </a:r>
          <a:endParaRPr lang="es-PE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A36FA6-3878-4850-A73A-DE11C9FCA9FD}" type="parTrans" cxnId="{99C7A09F-8A10-484B-B3CC-3703114E2A5C}">
      <dgm:prSet/>
      <dgm:spPr/>
      <dgm:t>
        <a:bodyPr/>
        <a:lstStyle/>
        <a:p>
          <a:endParaRPr lang="es-PE"/>
        </a:p>
      </dgm:t>
    </dgm:pt>
    <dgm:pt modelId="{3D9C14BE-F2E9-43D2-823F-F2E3D139819F}" type="sibTrans" cxnId="{99C7A09F-8A10-484B-B3CC-3703114E2A5C}">
      <dgm:prSet/>
      <dgm:spPr/>
      <dgm:t>
        <a:bodyPr/>
        <a:lstStyle/>
        <a:p>
          <a:endParaRPr lang="es-PE"/>
        </a:p>
      </dgm:t>
    </dgm:pt>
    <dgm:pt modelId="{B86D17F6-183E-44C9-92D8-6ED22F12D1D9}">
      <dgm:prSet phldrT="[Texto]"/>
      <dgm:spPr/>
      <dgm:t>
        <a:bodyPr/>
        <a:lstStyle/>
        <a:p>
          <a:r>
            <a: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Inversión total (construcción de planta, infraestructura y expansiones)</a:t>
          </a:r>
          <a:endParaRPr lang="es-PE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DF0B22-7391-4D00-B389-AC6754162D86}" type="parTrans" cxnId="{374221CE-F1EA-4853-849E-53413BDEDD72}">
      <dgm:prSet/>
      <dgm:spPr/>
      <dgm:t>
        <a:bodyPr/>
        <a:lstStyle/>
        <a:p>
          <a:endParaRPr lang="es-PE"/>
        </a:p>
      </dgm:t>
    </dgm:pt>
    <dgm:pt modelId="{D6B7CCF8-4392-4AA0-835B-2B8A131CA1C8}" type="sibTrans" cxnId="{374221CE-F1EA-4853-849E-53413BDEDD72}">
      <dgm:prSet/>
      <dgm:spPr/>
      <dgm:t>
        <a:bodyPr/>
        <a:lstStyle/>
        <a:p>
          <a:endParaRPr lang="es-PE"/>
        </a:p>
      </dgm:t>
    </dgm:pt>
    <dgm:pt modelId="{B0E9FF00-8430-467F-8B00-1B8308A3C986}">
      <dgm:prSet phldrT="[Texto]" custT="1"/>
      <dgm:spPr/>
      <dgm:t>
        <a:bodyPr/>
        <a:lstStyle/>
        <a:p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35,000 </a:t>
          </a:r>
          <a:r>
            <a:rPr lang="es-ES" sz="25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/día</a:t>
          </a:r>
          <a:endParaRPr lang="es-PE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4FF378-092C-489C-A870-BF5D143F67BE}" type="parTrans" cxnId="{9A9238AE-3CDE-4B57-A7A2-87A47CE078AE}">
      <dgm:prSet/>
      <dgm:spPr/>
      <dgm:t>
        <a:bodyPr/>
        <a:lstStyle/>
        <a:p>
          <a:endParaRPr lang="es-PE"/>
        </a:p>
      </dgm:t>
    </dgm:pt>
    <dgm:pt modelId="{8ED3545A-1D74-4FD2-8ABC-A47C25717CDD}" type="sibTrans" cxnId="{9A9238AE-3CDE-4B57-A7A2-87A47CE078AE}">
      <dgm:prSet/>
      <dgm:spPr/>
      <dgm:t>
        <a:bodyPr/>
        <a:lstStyle/>
        <a:p>
          <a:endParaRPr lang="es-PE"/>
        </a:p>
      </dgm:t>
    </dgm:pt>
    <dgm:pt modelId="{0D977399-60C6-46EC-9223-98DCE0222E74}">
      <dgm:prSet phldrT="[Texto]" custT="1"/>
      <dgm:spPr/>
      <dgm:t>
        <a:bodyPr/>
        <a:lstStyle/>
        <a:p>
          <a:r>
            <a:rPr lang="es-ES" sz="2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Capacidad de Tratamiento</a:t>
          </a:r>
          <a:endParaRPr lang="es-PE" sz="2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5764BD-45A2-4198-8691-F6C8FABE231E}" type="parTrans" cxnId="{C3CF559D-1226-4C4F-B686-23B04245FDD3}">
      <dgm:prSet/>
      <dgm:spPr/>
      <dgm:t>
        <a:bodyPr/>
        <a:lstStyle/>
        <a:p>
          <a:endParaRPr lang="es-PE"/>
        </a:p>
      </dgm:t>
    </dgm:pt>
    <dgm:pt modelId="{1B56F8F5-092B-4B16-A518-13BA466E8A94}" type="sibTrans" cxnId="{C3CF559D-1226-4C4F-B686-23B04245FDD3}">
      <dgm:prSet/>
      <dgm:spPr/>
      <dgm:t>
        <a:bodyPr/>
        <a:lstStyle/>
        <a:p>
          <a:endParaRPr lang="es-PE"/>
        </a:p>
      </dgm:t>
    </dgm:pt>
    <dgm:pt modelId="{3721E7AC-5436-4221-903D-B9E59DFACF65}" type="pres">
      <dgm:prSet presAssocID="{EECC5BAE-ECC7-4287-B55A-18D09EEB515E}" presName="Name0" presStyleCnt="0">
        <dgm:presLayoutVars>
          <dgm:dir/>
          <dgm:animLvl val="lvl"/>
          <dgm:resizeHandles val="exact"/>
        </dgm:presLayoutVars>
      </dgm:prSet>
      <dgm:spPr/>
    </dgm:pt>
    <dgm:pt modelId="{D25CC3D4-BE9B-4119-929E-002E1B7ED970}" type="pres">
      <dgm:prSet presAssocID="{12A513CB-0385-44B5-A6E1-D3EB64C75D72}" presName="linNode" presStyleCnt="0"/>
      <dgm:spPr/>
    </dgm:pt>
    <dgm:pt modelId="{07784567-615D-4EE8-82B6-22163E42F340}" type="pres">
      <dgm:prSet presAssocID="{12A513CB-0385-44B5-A6E1-D3EB64C75D72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A6B20DF5-4DFD-41B5-880C-4591057EE11F}" type="pres">
      <dgm:prSet presAssocID="{12A513CB-0385-44B5-A6E1-D3EB64C75D72}" presName="descendantText" presStyleLbl="alignAccFollowNode1" presStyleIdx="0" presStyleCnt="2" custScaleY="79913">
        <dgm:presLayoutVars>
          <dgm:bulletEnabled val="1"/>
        </dgm:presLayoutVars>
      </dgm:prSet>
      <dgm:spPr/>
    </dgm:pt>
    <dgm:pt modelId="{4E9E3A01-06CA-487E-8D18-83E95FAF8CB3}" type="pres">
      <dgm:prSet presAssocID="{3D9C14BE-F2E9-43D2-823F-F2E3D139819F}" presName="sp" presStyleCnt="0"/>
      <dgm:spPr/>
    </dgm:pt>
    <dgm:pt modelId="{6A5C6455-7154-4286-9738-40FC6F0637F7}" type="pres">
      <dgm:prSet presAssocID="{B0E9FF00-8430-467F-8B00-1B8308A3C986}" presName="linNode" presStyleCnt="0"/>
      <dgm:spPr/>
    </dgm:pt>
    <dgm:pt modelId="{B1609A8F-1FA6-4ED2-8BB8-68F110913698}" type="pres">
      <dgm:prSet presAssocID="{B0E9FF00-8430-467F-8B00-1B8308A3C986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49950D09-7814-4298-8DD1-8954E1D4C028}" type="pres">
      <dgm:prSet presAssocID="{B0E9FF00-8430-467F-8B00-1B8308A3C986}" presName="descendantText" presStyleLbl="alignAccFollowNode1" presStyleIdx="1" presStyleCnt="2" custScaleY="58616">
        <dgm:presLayoutVars>
          <dgm:bulletEnabled val="1"/>
        </dgm:presLayoutVars>
      </dgm:prSet>
      <dgm:spPr/>
    </dgm:pt>
  </dgm:ptLst>
  <dgm:cxnLst>
    <dgm:cxn modelId="{1977875C-1A47-463D-8A43-0159DD759122}" type="presOf" srcId="{B0E9FF00-8430-467F-8B00-1B8308A3C986}" destId="{B1609A8F-1FA6-4ED2-8BB8-68F110913698}" srcOrd="0" destOrd="0" presId="urn:microsoft.com/office/officeart/2005/8/layout/vList5"/>
    <dgm:cxn modelId="{632B3383-B675-4C4C-B76A-39A481F29A4D}" type="presOf" srcId="{12A513CB-0385-44B5-A6E1-D3EB64C75D72}" destId="{07784567-615D-4EE8-82B6-22163E42F340}" srcOrd="0" destOrd="0" presId="urn:microsoft.com/office/officeart/2005/8/layout/vList5"/>
    <dgm:cxn modelId="{FBD7C49B-47DB-4E92-A7C6-7DC92E6DF242}" type="presOf" srcId="{0D977399-60C6-46EC-9223-98DCE0222E74}" destId="{49950D09-7814-4298-8DD1-8954E1D4C028}" srcOrd="0" destOrd="0" presId="urn:microsoft.com/office/officeart/2005/8/layout/vList5"/>
    <dgm:cxn modelId="{C3CF559D-1226-4C4F-B686-23B04245FDD3}" srcId="{B0E9FF00-8430-467F-8B00-1B8308A3C986}" destId="{0D977399-60C6-46EC-9223-98DCE0222E74}" srcOrd="0" destOrd="0" parTransId="{315764BD-45A2-4198-8691-F6C8FABE231E}" sibTransId="{1B56F8F5-092B-4B16-A518-13BA466E8A94}"/>
    <dgm:cxn modelId="{99C7A09F-8A10-484B-B3CC-3703114E2A5C}" srcId="{EECC5BAE-ECC7-4287-B55A-18D09EEB515E}" destId="{12A513CB-0385-44B5-A6E1-D3EB64C75D72}" srcOrd="0" destOrd="0" parTransId="{68A36FA6-3878-4850-A73A-DE11C9FCA9FD}" sibTransId="{3D9C14BE-F2E9-43D2-823F-F2E3D139819F}"/>
    <dgm:cxn modelId="{9A9238AE-3CDE-4B57-A7A2-87A47CE078AE}" srcId="{EECC5BAE-ECC7-4287-B55A-18D09EEB515E}" destId="{B0E9FF00-8430-467F-8B00-1B8308A3C986}" srcOrd="1" destOrd="0" parTransId="{204FF378-092C-489C-A870-BF5D143F67BE}" sibTransId="{8ED3545A-1D74-4FD2-8ABC-A47C25717CDD}"/>
    <dgm:cxn modelId="{58D083C2-5A63-440E-81E0-7E9D508C5399}" type="presOf" srcId="{B86D17F6-183E-44C9-92D8-6ED22F12D1D9}" destId="{A6B20DF5-4DFD-41B5-880C-4591057EE11F}" srcOrd="0" destOrd="0" presId="urn:microsoft.com/office/officeart/2005/8/layout/vList5"/>
    <dgm:cxn modelId="{374221CE-F1EA-4853-849E-53413BDEDD72}" srcId="{12A513CB-0385-44B5-A6E1-D3EB64C75D72}" destId="{B86D17F6-183E-44C9-92D8-6ED22F12D1D9}" srcOrd="0" destOrd="0" parTransId="{0EDF0B22-7391-4D00-B389-AC6754162D86}" sibTransId="{D6B7CCF8-4392-4AA0-835B-2B8A131CA1C8}"/>
    <dgm:cxn modelId="{4AE769FD-120B-474F-8386-D63C75CFC971}" type="presOf" srcId="{EECC5BAE-ECC7-4287-B55A-18D09EEB515E}" destId="{3721E7AC-5436-4221-903D-B9E59DFACF65}" srcOrd="0" destOrd="0" presId="urn:microsoft.com/office/officeart/2005/8/layout/vList5"/>
    <dgm:cxn modelId="{34EB2254-6DF5-41B3-9276-2B9A05CE41F2}" type="presParOf" srcId="{3721E7AC-5436-4221-903D-B9E59DFACF65}" destId="{D25CC3D4-BE9B-4119-929E-002E1B7ED970}" srcOrd="0" destOrd="0" presId="urn:microsoft.com/office/officeart/2005/8/layout/vList5"/>
    <dgm:cxn modelId="{1C1678B3-AF0A-4169-8E9C-20C11EE59AFA}" type="presParOf" srcId="{D25CC3D4-BE9B-4119-929E-002E1B7ED970}" destId="{07784567-615D-4EE8-82B6-22163E42F340}" srcOrd="0" destOrd="0" presId="urn:microsoft.com/office/officeart/2005/8/layout/vList5"/>
    <dgm:cxn modelId="{7E128F29-96F6-40F6-BD28-1E10522A4CB0}" type="presParOf" srcId="{D25CC3D4-BE9B-4119-929E-002E1B7ED970}" destId="{A6B20DF5-4DFD-41B5-880C-4591057EE11F}" srcOrd="1" destOrd="0" presId="urn:microsoft.com/office/officeart/2005/8/layout/vList5"/>
    <dgm:cxn modelId="{AE5321B4-F490-408F-A2E5-E861826D3939}" type="presParOf" srcId="{3721E7AC-5436-4221-903D-B9E59DFACF65}" destId="{4E9E3A01-06CA-487E-8D18-83E95FAF8CB3}" srcOrd="1" destOrd="0" presId="urn:microsoft.com/office/officeart/2005/8/layout/vList5"/>
    <dgm:cxn modelId="{51F9608C-F6F3-410E-A9F9-6CBAFD0FC3D7}" type="presParOf" srcId="{3721E7AC-5436-4221-903D-B9E59DFACF65}" destId="{6A5C6455-7154-4286-9738-40FC6F0637F7}" srcOrd="2" destOrd="0" presId="urn:microsoft.com/office/officeart/2005/8/layout/vList5"/>
    <dgm:cxn modelId="{A40FD117-5BB9-4BBF-8D36-D42680B857F6}" type="presParOf" srcId="{6A5C6455-7154-4286-9738-40FC6F0637F7}" destId="{B1609A8F-1FA6-4ED2-8BB8-68F110913698}" srcOrd="0" destOrd="0" presId="urn:microsoft.com/office/officeart/2005/8/layout/vList5"/>
    <dgm:cxn modelId="{598002B0-95AD-40F0-A06A-BC7DBA563CAD}" type="presParOf" srcId="{6A5C6455-7154-4286-9738-40FC6F0637F7}" destId="{49950D09-7814-4298-8DD1-8954E1D4C02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417A54FF-805F-4625-88BE-2D8DE75E7DA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A5268029-F8B6-4675-92FB-4C13C1A55D6B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2004</a:t>
          </a:r>
        </a:p>
      </dgm:t>
    </dgm:pt>
    <dgm:pt modelId="{573C35C2-BF92-4759-B477-2164283F2C7F}" type="parTrans" cxnId="{E9A5664B-95E8-4FFD-8303-9506D6810241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E3B019-07DF-400D-A316-877B279809FA}" type="sibTrans" cxnId="{E9A5664B-95E8-4FFD-8303-9506D6810241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3FA738-134B-4B8E-857E-540F72A2D9B0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2007-2008</a:t>
          </a:r>
        </a:p>
      </dgm:t>
    </dgm:pt>
    <dgm:pt modelId="{323EA030-4997-4C14-B205-696ECD9F8BAF}" type="parTrans" cxnId="{D813547A-3576-4FD3-86E0-1DC421264098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3A8C42-51D7-4256-9496-85EFD9B8E478}" type="sibTrans" cxnId="{D813547A-3576-4FD3-86E0-1DC421264098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F20E1C-8E3C-4BEF-8E23-C135558BC435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2010-2012</a:t>
          </a:r>
          <a:endParaRPr lang="es-PE" sz="1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AA92D7-F950-4C5A-AD06-F0F3A1ACEF60}" type="parTrans" cxnId="{6388B2D1-D3F8-4F95-8FF1-9F87E67A557D}">
      <dgm:prSet/>
      <dgm:spPr/>
      <dgm:t>
        <a:bodyPr/>
        <a:lstStyle/>
        <a:p>
          <a:endParaRPr lang="es-PE"/>
        </a:p>
      </dgm:t>
    </dgm:pt>
    <dgm:pt modelId="{60885242-DC0C-451F-AB4F-B62204E290A4}" type="sibTrans" cxnId="{6388B2D1-D3F8-4F95-8FF1-9F87E67A557D}">
      <dgm:prSet/>
      <dgm:spPr/>
      <dgm:t>
        <a:bodyPr/>
        <a:lstStyle/>
        <a:p>
          <a:endParaRPr lang="es-PE"/>
        </a:p>
      </dgm:t>
    </dgm:pt>
    <dgm:pt modelId="{C933EDD1-706E-4C74-84CA-2575CE554B96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2019-2020</a:t>
          </a:r>
          <a:endParaRPr lang="es-PE"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3AD24B-E2FD-40DC-861E-5C4D923D7994}" type="parTrans" cxnId="{D4CE0718-C8EC-48C0-90C6-02000F9C1AD0}">
      <dgm:prSet/>
      <dgm:spPr/>
      <dgm:t>
        <a:bodyPr/>
        <a:lstStyle/>
        <a:p>
          <a:endParaRPr lang="es-PE"/>
        </a:p>
      </dgm:t>
    </dgm:pt>
    <dgm:pt modelId="{68F90E21-6D82-4986-A1A0-1AAC47EAB458}" type="sibTrans" cxnId="{D4CE0718-C8EC-48C0-90C6-02000F9C1AD0}">
      <dgm:prSet/>
      <dgm:spPr/>
      <dgm:t>
        <a:bodyPr/>
        <a:lstStyle/>
        <a:p>
          <a:endParaRPr lang="es-PE"/>
        </a:p>
      </dgm:t>
    </dgm:pt>
    <dgm:pt modelId="{E7019E53-B64E-42A2-A3BA-9ED33FED9013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2022</a:t>
          </a:r>
          <a:endParaRPr lang="es-PE" sz="1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3219CF-8167-4A24-8795-BDC54C530889}" type="parTrans" cxnId="{E39D3D43-FAD4-4D1B-B406-9B71C0E91E5F}">
      <dgm:prSet/>
      <dgm:spPr/>
      <dgm:t>
        <a:bodyPr/>
        <a:lstStyle/>
        <a:p>
          <a:endParaRPr lang="es-PE"/>
        </a:p>
      </dgm:t>
    </dgm:pt>
    <dgm:pt modelId="{D59AFD0A-3DBC-4B43-B0E2-1893CBB54D42}" type="sibTrans" cxnId="{E39D3D43-FAD4-4D1B-B406-9B71C0E91E5F}">
      <dgm:prSet/>
      <dgm:spPr/>
      <dgm:t>
        <a:bodyPr/>
        <a:lstStyle/>
        <a:p>
          <a:endParaRPr lang="es-PE"/>
        </a:p>
      </dgm:t>
    </dgm:pt>
    <dgm:pt modelId="{00C42EB9-F90C-4864-A07E-5F1EE7F8A618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2024</a:t>
          </a:r>
          <a:endParaRPr lang="es-PE" sz="1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28D538-27A9-4115-8A88-1591076B3707}" type="parTrans" cxnId="{8FC6237A-DD49-4E69-84EE-B806B9CFB723}">
      <dgm:prSet/>
      <dgm:spPr/>
      <dgm:t>
        <a:bodyPr/>
        <a:lstStyle/>
        <a:p>
          <a:endParaRPr lang="es-PE"/>
        </a:p>
      </dgm:t>
    </dgm:pt>
    <dgm:pt modelId="{F4653648-CB17-4202-8874-020E6121DF78}" type="sibTrans" cxnId="{8FC6237A-DD49-4E69-84EE-B806B9CFB723}">
      <dgm:prSet/>
      <dgm:spPr/>
      <dgm:t>
        <a:bodyPr/>
        <a:lstStyle/>
        <a:p>
          <a:endParaRPr lang="es-PE"/>
        </a:p>
      </dgm:t>
    </dgm:pt>
    <dgm:pt modelId="{404D596E-ED56-4C76-8AFE-316DB45FDC88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2025</a:t>
          </a:r>
          <a:endParaRPr lang="es-PE"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74F2B0-3107-4D4B-A669-F457596C98B7}" type="parTrans" cxnId="{089AC903-B87C-4E07-B46E-9911A2770471}">
      <dgm:prSet/>
      <dgm:spPr/>
      <dgm:t>
        <a:bodyPr/>
        <a:lstStyle/>
        <a:p>
          <a:endParaRPr lang="es-PE"/>
        </a:p>
      </dgm:t>
    </dgm:pt>
    <dgm:pt modelId="{8747B674-71E0-4C55-AB8F-3075F2ADEC81}" type="sibTrans" cxnId="{089AC903-B87C-4E07-B46E-9911A2770471}">
      <dgm:prSet/>
      <dgm:spPr/>
      <dgm:t>
        <a:bodyPr/>
        <a:lstStyle/>
        <a:p>
          <a:endParaRPr lang="es-PE"/>
        </a:p>
      </dgm:t>
    </dgm:pt>
    <dgm:pt modelId="{ECC04B45-01E3-47F5-B8DC-A34609046636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2027</a:t>
          </a:r>
          <a:endParaRPr lang="es-PE"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936A33-D2F0-494B-AE36-EC0F04BDAAF2}" type="parTrans" cxnId="{3F51D37A-7424-4AEB-B313-BD561FA4184A}">
      <dgm:prSet/>
      <dgm:spPr/>
      <dgm:t>
        <a:bodyPr/>
        <a:lstStyle/>
        <a:p>
          <a:endParaRPr lang="es-PE"/>
        </a:p>
      </dgm:t>
    </dgm:pt>
    <dgm:pt modelId="{E6802626-F9A3-46F1-A93A-A13BD15816D6}" type="sibTrans" cxnId="{3F51D37A-7424-4AEB-B313-BD561FA4184A}">
      <dgm:prSet/>
      <dgm:spPr/>
      <dgm:t>
        <a:bodyPr/>
        <a:lstStyle/>
        <a:p>
          <a:endParaRPr lang="es-PE"/>
        </a:p>
      </dgm:t>
    </dgm:pt>
    <dgm:pt modelId="{ED7ADE18-3B9E-40B6-B377-93426F8AD07B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2003</a:t>
          </a:r>
        </a:p>
      </dgm:t>
    </dgm:pt>
    <dgm:pt modelId="{3DE0E8B0-A20F-436A-90E3-CE60CDA17DEB}" type="parTrans" cxnId="{C89E6AE7-F542-4E73-957A-38D377AB9406}">
      <dgm:prSet/>
      <dgm:spPr/>
      <dgm:t>
        <a:bodyPr/>
        <a:lstStyle/>
        <a:p>
          <a:endParaRPr lang="es-PE"/>
        </a:p>
      </dgm:t>
    </dgm:pt>
    <dgm:pt modelId="{A00BF14F-71DA-4561-8A49-F2E8202E2883}" type="sibTrans" cxnId="{C89E6AE7-F542-4E73-957A-38D377AB9406}">
      <dgm:prSet/>
      <dgm:spPr/>
      <dgm:t>
        <a:bodyPr/>
        <a:lstStyle/>
        <a:p>
          <a:endParaRPr lang="es-PE"/>
        </a:p>
      </dgm:t>
    </dgm:pt>
    <dgm:pt modelId="{150B1157-DDFE-40BA-8145-0A33F8727664}" type="pres">
      <dgm:prSet presAssocID="{417A54FF-805F-4625-88BE-2D8DE75E7DAD}" presName="Name0" presStyleCnt="0">
        <dgm:presLayoutVars>
          <dgm:dir/>
          <dgm:animLvl val="lvl"/>
          <dgm:resizeHandles val="exact"/>
        </dgm:presLayoutVars>
      </dgm:prSet>
      <dgm:spPr/>
    </dgm:pt>
    <dgm:pt modelId="{6D0B4939-32AC-4013-BCD2-8F2F79C66C5A}" type="pres">
      <dgm:prSet presAssocID="{A5268029-F8B6-4675-92FB-4C13C1A55D6B}" presName="parTxOnly" presStyleLbl="node1" presStyleIdx="0" presStyleCnt="9" custScaleX="12227" custScaleY="12561" custLinFactX="-13423" custLinFactNeighborX="-100000" custLinFactNeighborY="396">
        <dgm:presLayoutVars>
          <dgm:chMax val="0"/>
          <dgm:chPref val="0"/>
          <dgm:bulletEnabled val="1"/>
        </dgm:presLayoutVars>
      </dgm:prSet>
      <dgm:spPr/>
    </dgm:pt>
    <dgm:pt modelId="{D6A2B318-81FB-4664-B332-E06ECCDB5760}" type="pres">
      <dgm:prSet presAssocID="{3EE3B019-07DF-400D-A316-877B279809FA}" presName="parTxOnlySpace" presStyleCnt="0"/>
      <dgm:spPr/>
    </dgm:pt>
    <dgm:pt modelId="{132A7712-22D0-4AF9-AC80-F3B8F8AEFA5C}" type="pres">
      <dgm:prSet presAssocID="{ED7ADE18-3B9E-40B6-B377-93426F8AD07B}" presName="parTxOnly" presStyleLbl="node1" presStyleIdx="1" presStyleCnt="9" custScaleX="12227" custScaleY="12561" custLinFactX="-25775" custLinFactNeighborX="-100000" custLinFactNeighborY="414">
        <dgm:presLayoutVars>
          <dgm:chMax val="0"/>
          <dgm:chPref val="0"/>
          <dgm:bulletEnabled val="1"/>
        </dgm:presLayoutVars>
      </dgm:prSet>
      <dgm:spPr/>
    </dgm:pt>
    <dgm:pt modelId="{334C17F1-02DB-41C6-8EB7-CDEB380784D7}" type="pres">
      <dgm:prSet presAssocID="{A00BF14F-71DA-4561-8A49-F2E8202E2883}" presName="parTxOnlySpace" presStyleCnt="0"/>
      <dgm:spPr/>
    </dgm:pt>
    <dgm:pt modelId="{300B7403-3346-467A-90A1-67248C0CB4A4}" type="pres">
      <dgm:prSet presAssocID="{CD3FA738-134B-4B8E-857E-540F72A2D9B0}" presName="parTxOnly" presStyleLbl="node1" presStyleIdx="2" presStyleCnt="9" custScaleX="12227" custScaleY="12561" custLinFactX="-7674" custLinFactNeighborX="-100000" custLinFactNeighborY="313">
        <dgm:presLayoutVars>
          <dgm:chMax val="0"/>
          <dgm:chPref val="0"/>
          <dgm:bulletEnabled val="1"/>
        </dgm:presLayoutVars>
      </dgm:prSet>
      <dgm:spPr/>
    </dgm:pt>
    <dgm:pt modelId="{653BBF50-8F67-49EA-84AD-11DD92C986F5}" type="pres">
      <dgm:prSet presAssocID="{583A8C42-51D7-4256-9496-85EFD9B8E478}" presName="parTxOnlySpace" presStyleCnt="0"/>
      <dgm:spPr/>
    </dgm:pt>
    <dgm:pt modelId="{E53EEB1A-6EDD-43C6-9A4B-4E086B197DC4}" type="pres">
      <dgm:prSet presAssocID="{63F20E1C-8E3C-4BEF-8E23-C135558BC435}" presName="parTxOnly" presStyleLbl="node1" presStyleIdx="3" presStyleCnt="9" custScaleX="12227" custScaleY="12561" custLinFactNeighborX="-96579" custLinFactNeighborY="327">
        <dgm:presLayoutVars>
          <dgm:chMax val="0"/>
          <dgm:chPref val="0"/>
          <dgm:bulletEnabled val="1"/>
        </dgm:presLayoutVars>
      </dgm:prSet>
      <dgm:spPr/>
    </dgm:pt>
    <dgm:pt modelId="{77AFF40C-2571-4F98-8276-ECE9F6CD3EBE}" type="pres">
      <dgm:prSet presAssocID="{60885242-DC0C-451F-AB4F-B62204E290A4}" presName="parTxOnlySpace" presStyleCnt="0"/>
      <dgm:spPr/>
    </dgm:pt>
    <dgm:pt modelId="{07645AF7-E4D9-432D-BD56-0B7CF6185DC3}" type="pres">
      <dgm:prSet presAssocID="{C933EDD1-706E-4C74-84CA-2575CE554B96}" presName="parTxOnly" presStyleLbl="node1" presStyleIdx="4" presStyleCnt="9" custScaleX="12227" custScaleY="12561" custLinFactNeighborX="-16273" custLinFactNeighborY="324">
        <dgm:presLayoutVars>
          <dgm:chMax val="0"/>
          <dgm:chPref val="0"/>
          <dgm:bulletEnabled val="1"/>
        </dgm:presLayoutVars>
      </dgm:prSet>
      <dgm:spPr/>
    </dgm:pt>
    <dgm:pt modelId="{79E7AC77-C43E-470A-B394-41C6C6EBA6CC}" type="pres">
      <dgm:prSet presAssocID="{68F90E21-6D82-4986-A1A0-1AAC47EAB458}" presName="parTxOnlySpace" presStyleCnt="0"/>
      <dgm:spPr/>
    </dgm:pt>
    <dgm:pt modelId="{916DAFD3-0B37-4A4F-8B9A-B624406A9756}" type="pres">
      <dgm:prSet presAssocID="{E7019E53-B64E-42A2-A3BA-9ED33FED9013}" presName="parTxOnly" presStyleLbl="node1" presStyleIdx="5" presStyleCnt="9" custScaleX="12227" custScaleY="12561" custLinFactNeighborX="62610" custLinFactNeighborY="319">
        <dgm:presLayoutVars>
          <dgm:chMax val="0"/>
          <dgm:chPref val="0"/>
          <dgm:bulletEnabled val="1"/>
        </dgm:presLayoutVars>
      </dgm:prSet>
      <dgm:spPr/>
    </dgm:pt>
    <dgm:pt modelId="{0161432F-D5AD-4486-BF65-6C8C65131717}" type="pres">
      <dgm:prSet presAssocID="{D59AFD0A-3DBC-4B43-B0E2-1893CBB54D42}" presName="parTxOnlySpace" presStyleCnt="0"/>
      <dgm:spPr/>
    </dgm:pt>
    <dgm:pt modelId="{8BB494B3-5CE4-408B-AEEF-E6F64752A1CB}" type="pres">
      <dgm:prSet presAssocID="{00C42EB9-F90C-4864-A07E-5F1EE7F8A618}" presName="parTxOnly" presStyleLbl="node1" presStyleIdx="6" presStyleCnt="9" custScaleX="12227" custScaleY="12561" custLinFactX="4197" custLinFactNeighborX="100000" custLinFactNeighborY="620">
        <dgm:presLayoutVars>
          <dgm:chMax val="0"/>
          <dgm:chPref val="0"/>
          <dgm:bulletEnabled val="1"/>
        </dgm:presLayoutVars>
      </dgm:prSet>
      <dgm:spPr/>
    </dgm:pt>
    <dgm:pt modelId="{6DABC966-3027-4BD2-9DC3-5B2AFE4D5271}" type="pres">
      <dgm:prSet presAssocID="{F4653648-CB17-4202-8874-020E6121DF78}" presName="parTxOnlySpace" presStyleCnt="0"/>
      <dgm:spPr/>
    </dgm:pt>
    <dgm:pt modelId="{F183BB35-6D0B-47B5-9E5D-C19FF9F822D7}" type="pres">
      <dgm:prSet presAssocID="{404D596E-ED56-4C76-8AFE-316DB45FDC88}" presName="parTxOnly" presStyleLbl="node1" presStyleIdx="7" presStyleCnt="9" custScaleX="12227" custScaleY="12561" custLinFactX="11966" custLinFactNeighborX="100000" custLinFactNeighborY="613">
        <dgm:presLayoutVars>
          <dgm:chMax val="0"/>
          <dgm:chPref val="0"/>
          <dgm:bulletEnabled val="1"/>
        </dgm:presLayoutVars>
      </dgm:prSet>
      <dgm:spPr/>
    </dgm:pt>
    <dgm:pt modelId="{7DA46B0D-1B10-48A9-BF94-B0FF7FCE4FDF}" type="pres">
      <dgm:prSet presAssocID="{8747B674-71E0-4C55-AB8F-3075F2ADEC81}" presName="parTxOnlySpace" presStyleCnt="0"/>
      <dgm:spPr/>
    </dgm:pt>
    <dgm:pt modelId="{A6C8CD08-65F2-4D37-A19D-CF2D19E19949}" type="pres">
      <dgm:prSet presAssocID="{ECC04B45-01E3-47F5-B8DC-A34609046636}" presName="parTxOnly" presStyleLbl="node1" presStyleIdx="8" presStyleCnt="9" custScaleX="12227" custScaleY="12561" custLinFactX="19740" custLinFactNeighborX="100000" custLinFactNeighborY="654">
        <dgm:presLayoutVars>
          <dgm:chMax val="0"/>
          <dgm:chPref val="0"/>
          <dgm:bulletEnabled val="1"/>
        </dgm:presLayoutVars>
      </dgm:prSet>
      <dgm:spPr/>
    </dgm:pt>
  </dgm:ptLst>
  <dgm:cxnLst>
    <dgm:cxn modelId="{D4858C00-2D03-4597-BBF2-68D3296B769A}" type="presOf" srcId="{00C42EB9-F90C-4864-A07E-5F1EE7F8A618}" destId="{8BB494B3-5CE4-408B-AEEF-E6F64752A1CB}" srcOrd="0" destOrd="0" presId="urn:microsoft.com/office/officeart/2005/8/layout/chevron1"/>
    <dgm:cxn modelId="{089AC903-B87C-4E07-B46E-9911A2770471}" srcId="{417A54FF-805F-4625-88BE-2D8DE75E7DAD}" destId="{404D596E-ED56-4C76-8AFE-316DB45FDC88}" srcOrd="7" destOrd="0" parTransId="{4B74F2B0-3107-4D4B-A669-F457596C98B7}" sibTransId="{8747B674-71E0-4C55-AB8F-3075F2ADEC81}"/>
    <dgm:cxn modelId="{5670330C-3F43-4C07-9C8B-3016EABB46FD}" type="presOf" srcId="{CD3FA738-134B-4B8E-857E-540F72A2D9B0}" destId="{300B7403-3346-467A-90A1-67248C0CB4A4}" srcOrd="0" destOrd="0" presId="urn:microsoft.com/office/officeart/2005/8/layout/chevron1"/>
    <dgm:cxn modelId="{D4CE0718-C8EC-48C0-90C6-02000F9C1AD0}" srcId="{417A54FF-805F-4625-88BE-2D8DE75E7DAD}" destId="{C933EDD1-706E-4C74-84CA-2575CE554B96}" srcOrd="4" destOrd="0" parTransId="{563AD24B-E2FD-40DC-861E-5C4D923D7994}" sibTransId="{68F90E21-6D82-4986-A1A0-1AAC47EAB458}"/>
    <dgm:cxn modelId="{6910B641-5289-43FA-BD3B-26183E3C2EF1}" type="presOf" srcId="{E7019E53-B64E-42A2-A3BA-9ED33FED9013}" destId="{916DAFD3-0B37-4A4F-8B9A-B624406A9756}" srcOrd="0" destOrd="0" presId="urn:microsoft.com/office/officeart/2005/8/layout/chevron1"/>
    <dgm:cxn modelId="{E39D3D43-FAD4-4D1B-B406-9B71C0E91E5F}" srcId="{417A54FF-805F-4625-88BE-2D8DE75E7DAD}" destId="{E7019E53-B64E-42A2-A3BA-9ED33FED9013}" srcOrd="5" destOrd="0" parTransId="{C03219CF-8167-4A24-8795-BDC54C530889}" sibTransId="{D59AFD0A-3DBC-4B43-B0E2-1893CBB54D42}"/>
    <dgm:cxn modelId="{E9A5664B-95E8-4FFD-8303-9506D6810241}" srcId="{417A54FF-805F-4625-88BE-2D8DE75E7DAD}" destId="{A5268029-F8B6-4675-92FB-4C13C1A55D6B}" srcOrd="0" destOrd="0" parTransId="{573C35C2-BF92-4759-B477-2164283F2C7F}" sibTransId="{3EE3B019-07DF-400D-A316-877B279809FA}"/>
    <dgm:cxn modelId="{46BFD550-4781-43EB-8DA5-7250F8F22E8A}" type="presOf" srcId="{417A54FF-805F-4625-88BE-2D8DE75E7DAD}" destId="{150B1157-DDFE-40BA-8145-0A33F8727664}" srcOrd="0" destOrd="0" presId="urn:microsoft.com/office/officeart/2005/8/layout/chevron1"/>
    <dgm:cxn modelId="{D9DB496F-0E07-4412-A400-3A9A677C3AC7}" type="presOf" srcId="{ECC04B45-01E3-47F5-B8DC-A34609046636}" destId="{A6C8CD08-65F2-4D37-A19D-CF2D19E19949}" srcOrd="0" destOrd="0" presId="urn:microsoft.com/office/officeart/2005/8/layout/chevron1"/>
    <dgm:cxn modelId="{8FC6237A-DD49-4E69-84EE-B806B9CFB723}" srcId="{417A54FF-805F-4625-88BE-2D8DE75E7DAD}" destId="{00C42EB9-F90C-4864-A07E-5F1EE7F8A618}" srcOrd="6" destOrd="0" parTransId="{7628D538-27A9-4115-8A88-1591076B3707}" sibTransId="{F4653648-CB17-4202-8874-020E6121DF78}"/>
    <dgm:cxn modelId="{D813547A-3576-4FD3-86E0-1DC421264098}" srcId="{417A54FF-805F-4625-88BE-2D8DE75E7DAD}" destId="{CD3FA738-134B-4B8E-857E-540F72A2D9B0}" srcOrd="2" destOrd="0" parTransId="{323EA030-4997-4C14-B205-696ECD9F8BAF}" sibTransId="{583A8C42-51D7-4256-9496-85EFD9B8E478}"/>
    <dgm:cxn modelId="{3F51D37A-7424-4AEB-B313-BD561FA4184A}" srcId="{417A54FF-805F-4625-88BE-2D8DE75E7DAD}" destId="{ECC04B45-01E3-47F5-B8DC-A34609046636}" srcOrd="8" destOrd="0" parTransId="{E4936A33-D2F0-494B-AE36-EC0F04BDAAF2}" sibTransId="{E6802626-F9A3-46F1-A93A-A13BD15816D6}"/>
    <dgm:cxn modelId="{C40FD381-0BC7-40B3-BFD4-0F58235E01A5}" type="presOf" srcId="{ED7ADE18-3B9E-40B6-B377-93426F8AD07B}" destId="{132A7712-22D0-4AF9-AC80-F3B8F8AEFA5C}" srcOrd="0" destOrd="0" presId="urn:microsoft.com/office/officeart/2005/8/layout/chevron1"/>
    <dgm:cxn modelId="{CD7225A3-815D-4D88-A829-9608C034F294}" type="presOf" srcId="{63F20E1C-8E3C-4BEF-8E23-C135558BC435}" destId="{E53EEB1A-6EDD-43C6-9A4B-4E086B197DC4}" srcOrd="0" destOrd="0" presId="urn:microsoft.com/office/officeart/2005/8/layout/chevron1"/>
    <dgm:cxn modelId="{5D32C0AD-AB33-48B9-A3C5-EAECB95D446E}" type="presOf" srcId="{C933EDD1-706E-4C74-84CA-2575CE554B96}" destId="{07645AF7-E4D9-432D-BD56-0B7CF6185DC3}" srcOrd="0" destOrd="0" presId="urn:microsoft.com/office/officeart/2005/8/layout/chevron1"/>
    <dgm:cxn modelId="{C2E2B1B2-212B-4D99-A150-8A7D53E40AF4}" type="presOf" srcId="{404D596E-ED56-4C76-8AFE-316DB45FDC88}" destId="{F183BB35-6D0B-47B5-9E5D-C19FF9F822D7}" srcOrd="0" destOrd="0" presId="urn:microsoft.com/office/officeart/2005/8/layout/chevron1"/>
    <dgm:cxn modelId="{5CF46FC9-9BC0-432F-8249-9BC7EC4E4682}" type="presOf" srcId="{A5268029-F8B6-4675-92FB-4C13C1A55D6B}" destId="{6D0B4939-32AC-4013-BCD2-8F2F79C66C5A}" srcOrd="0" destOrd="0" presId="urn:microsoft.com/office/officeart/2005/8/layout/chevron1"/>
    <dgm:cxn modelId="{6388B2D1-D3F8-4F95-8FF1-9F87E67A557D}" srcId="{417A54FF-805F-4625-88BE-2D8DE75E7DAD}" destId="{63F20E1C-8E3C-4BEF-8E23-C135558BC435}" srcOrd="3" destOrd="0" parTransId="{10AA92D7-F950-4C5A-AD06-F0F3A1ACEF60}" sibTransId="{60885242-DC0C-451F-AB4F-B62204E290A4}"/>
    <dgm:cxn modelId="{C89E6AE7-F542-4E73-957A-38D377AB9406}" srcId="{417A54FF-805F-4625-88BE-2D8DE75E7DAD}" destId="{ED7ADE18-3B9E-40B6-B377-93426F8AD07B}" srcOrd="1" destOrd="0" parTransId="{3DE0E8B0-A20F-436A-90E3-CE60CDA17DEB}" sibTransId="{A00BF14F-71DA-4561-8A49-F2E8202E2883}"/>
    <dgm:cxn modelId="{D4543A5F-5E20-488E-B296-23235734EBB4}" type="presParOf" srcId="{150B1157-DDFE-40BA-8145-0A33F8727664}" destId="{6D0B4939-32AC-4013-BCD2-8F2F79C66C5A}" srcOrd="0" destOrd="0" presId="urn:microsoft.com/office/officeart/2005/8/layout/chevron1"/>
    <dgm:cxn modelId="{F7A93A19-16F5-42CD-84C4-66E2A078FADC}" type="presParOf" srcId="{150B1157-DDFE-40BA-8145-0A33F8727664}" destId="{D6A2B318-81FB-4664-B332-E06ECCDB5760}" srcOrd="1" destOrd="0" presId="urn:microsoft.com/office/officeart/2005/8/layout/chevron1"/>
    <dgm:cxn modelId="{ED92D291-1616-47C2-8D89-449E54DDF75E}" type="presParOf" srcId="{150B1157-DDFE-40BA-8145-0A33F8727664}" destId="{132A7712-22D0-4AF9-AC80-F3B8F8AEFA5C}" srcOrd="2" destOrd="0" presId="urn:microsoft.com/office/officeart/2005/8/layout/chevron1"/>
    <dgm:cxn modelId="{AADF4B49-12AA-43D7-AC41-B990FE7E28C4}" type="presParOf" srcId="{150B1157-DDFE-40BA-8145-0A33F8727664}" destId="{334C17F1-02DB-41C6-8EB7-CDEB380784D7}" srcOrd="3" destOrd="0" presId="urn:microsoft.com/office/officeart/2005/8/layout/chevron1"/>
    <dgm:cxn modelId="{7234A818-328F-45CE-A027-99C1FFEFB48A}" type="presParOf" srcId="{150B1157-DDFE-40BA-8145-0A33F8727664}" destId="{300B7403-3346-467A-90A1-67248C0CB4A4}" srcOrd="4" destOrd="0" presId="urn:microsoft.com/office/officeart/2005/8/layout/chevron1"/>
    <dgm:cxn modelId="{CC5797AB-CB5C-4761-94C8-8A07F0AFCB4A}" type="presParOf" srcId="{150B1157-DDFE-40BA-8145-0A33F8727664}" destId="{653BBF50-8F67-49EA-84AD-11DD92C986F5}" srcOrd="5" destOrd="0" presId="urn:microsoft.com/office/officeart/2005/8/layout/chevron1"/>
    <dgm:cxn modelId="{B3AC4215-C468-4A52-BA8E-96C740FBD937}" type="presParOf" srcId="{150B1157-DDFE-40BA-8145-0A33F8727664}" destId="{E53EEB1A-6EDD-43C6-9A4B-4E086B197DC4}" srcOrd="6" destOrd="0" presId="urn:microsoft.com/office/officeart/2005/8/layout/chevron1"/>
    <dgm:cxn modelId="{5421D52F-58D7-4166-8BC4-386BD623C6E7}" type="presParOf" srcId="{150B1157-DDFE-40BA-8145-0A33F8727664}" destId="{77AFF40C-2571-4F98-8276-ECE9F6CD3EBE}" srcOrd="7" destOrd="0" presId="urn:microsoft.com/office/officeart/2005/8/layout/chevron1"/>
    <dgm:cxn modelId="{202FF018-C3E5-4343-A3EB-F07B644FBE32}" type="presParOf" srcId="{150B1157-DDFE-40BA-8145-0A33F8727664}" destId="{07645AF7-E4D9-432D-BD56-0B7CF6185DC3}" srcOrd="8" destOrd="0" presId="urn:microsoft.com/office/officeart/2005/8/layout/chevron1"/>
    <dgm:cxn modelId="{9FE0B531-E0D1-4044-878C-F34499792EF0}" type="presParOf" srcId="{150B1157-DDFE-40BA-8145-0A33F8727664}" destId="{79E7AC77-C43E-470A-B394-41C6C6EBA6CC}" srcOrd="9" destOrd="0" presId="urn:microsoft.com/office/officeart/2005/8/layout/chevron1"/>
    <dgm:cxn modelId="{F60FA2B2-5891-4EC0-9609-7CD2252F4B59}" type="presParOf" srcId="{150B1157-DDFE-40BA-8145-0A33F8727664}" destId="{916DAFD3-0B37-4A4F-8B9A-B624406A9756}" srcOrd="10" destOrd="0" presId="urn:microsoft.com/office/officeart/2005/8/layout/chevron1"/>
    <dgm:cxn modelId="{0D393631-D5B6-4973-B2C0-03478913AC18}" type="presParOf" srcId="{150B1157-DDFE-40BA-8145-0A33F8727664}" destId="{0161432F-D5AD-4486-BF65-6C8C65131717}" srcOrd="11" destOrd="0" presId="urn:microsoft.com/office/officeart/2005/8/layout/chevron1"/>
    <dgm:cxn modelId="{EDACDAFC-5349-4E86-999C-C2D25DA63F8E}" type="presParOf" srcId="{150B1157-DDFE-40BA-8145-0A33F8727664}" destId="{8BB494B3-5CE4-408B-AEEF-E6F64752A1CB}" srcOrd="12" destOrd="0" presId="urn:microsoft.com/office/officeart/2005/8/layout/chevron1"/>
    <dgm:cxn modelId="{D2B3FE0E-BAED-451D-921D-56A429DE972A}" type="presParOf" srcId="{150B1157-DDFE-40BA-8145-0A33F8727664}" destId="{6DABC966-3027-4BD2-9DC3-5B2AFE4D5271}" srcOrd="13" destOrd="0" presId="urn:microsoft.com/office/officeart/2005/8/layout/chevron1"/>
    <dgm:cxn modelId="{1B3F3C42-20C8-4B55-8200-3CAE0B76A28A}" type="presParOf" srcId="{150B1157-DDFE-40BA-8145-0A33F8727664}" destId="{F183BB35-6D0B-47B5-9E5D-C19FF9F822D7}" srcOrd="14" destOrd="0" presId="urn:microsoft.com/office/officeart/2005/8/layout/chevron1"/>
    <dgm:cxn modelId="{2EBF82FF-7339-4DE0-84C7-5E7EAF02B110}" type="presParOf" srcId="{150B1157-DDFE-40BA-8145-0A33F8727664}" destId="{7DA46B0D-1B10-48A9-BF94-B0FF7FCE4FDF}" srcOrd="15" destOrd="0" presId="urn:microsoft.com/office/officeart/2005/8/layout/chevron1"/>
    <dgm:cxn modelId="{BC712257-6D55-4C4B-9220-9C316CF0C464}" type="presParOf" srcId="{150B1157-DDFE-40BA-8145-0A33F8727664}" destId="{A6C8CD08-65F2-4D37-A19D-CF2D19E19949}" srcOrd="1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EECC5BAE-ECC7-4287-B55A-18D09EEB515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12A513CB-0385-44B5-A6E1-D3EB64C75D72}">
      <dgm:prSet phldrT="[Texto]" custT="1"/>
      <dgm:spPr/>
      <dgm:t>
        <a:bodyPr/>
        <a:lstStyle/>
        <a:p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620.9 millones </a:t>
          </a:r>
          <a:r>
            <a:rPr lang="es-ES" sz="25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s-PE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A36FA6-3878-4850-A73A-DE11C9FCA9FD}" type="parTrans" cxnId="{99C7A09F-8A10-484B-B3CC-3703114E2A5C}">
      <dgm:prSet/>
      <dgm:spPr/>
      <dgm:t>
        <a:bodyPr/>
        <a:lstStyle/>
        <a:p>
          <a:endParaRPr lang="es-PE"/>
        </a:p>
      </dgm:t>
    </dgm:pt>
    <dgm:pt modelId="{3D9C14BE-F2E9-43D2-823F-F2E3D139819F}" type="sibTrans" cxnId="{99C7A09F-8A10-484B-B3CC-3703114E2A5C}">
      <dgm:prSet/>
      <dgm:spPr/>
      <dgm:t>
        <a:bodyPr/>
        <a:lstStyle/>
        <a:p>
          <a:endParaRPr lang="es-PE"/>
        </a:p>
      </dgm:t>
    </dgm:pt>
    <dgm:pt modelId="{B86D17F6-183E-44C9-92D8-6ED22F12D1D9}">
      <dgm:prSet phldrT="[Texto]"/>
      <dgm:spPr/>
      <dgm:t>
        <a:bodyPr/>
        <a:lstStyle/>
        <a:p>
          <a:r>
            <a: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Recursos Medidos e Indicados</a:t>
          </a:r>
          <a:endParaRPr lang="es-PE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DF0B22-7391-4D00-B389-AC6754162D86}" type="parTrans" cxnId="{374221CE-F1EA-4853-849E-53413BDEDD72}">
      <dgm:prSet/>
      <dgm:spPr/>
      <dgm:t>
        <a:bodyPr/>
        <a:lstStyle/>
        <a:p>
          <a:endParaRPr lang="es-PE"/>
        </a:p>
      </dgm:t>
    </dgm:pt>
    <dgm:pt modelId="{D6B7CCF8-4392-4AA0-835B-2B8A131CA1C8}" type="sibTrans" cxnId="{374221CE-F1EA-4853-849E-53413BDEDD72}">
      <dgm:prSet/>
      <dgm:spPr/>
      <dgm:t>
        <a:bodyPr/>
        <a:lstStyle/>
        <a:p>
          <a:endParaRPr lang="es-PE"/>
        </a:p>
      </dgm:t>
    </dgm:pt>
    <dgm:pt modelId="{CB60A577-A29B-480E-A0BA-2ACB1C020AAF}">
      <dgm:prSet phldrT="[Texto]" custT="1"/>
      <dgm:spPr/>
      <dgm:t>
        <a:bodyPr/>
        <a:lstStyle/>
        <a:p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440.7 millones </a:t>
          </a:r>
          <a:r>
            <a:rPr lang="es-ES" sz="25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s-PE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CB7549-96A9-47B2-A5E9-150F939F3D0E}" type="parTrans" cxnId="{7297CB2B-BE50-40BC-9CDD-F1C581273BAE}">
      <dgm:prSet/>
      <dgm:spPr/>
      <dgm:t>
        <a:bodyPr/>
        <a:lstStyle/>
        <a:p>
          <a:endParaRPr lang="es-PE"/>
        </a:p>
      </dgm:t>
    </dgm:pt>
    <dgm:pt modelId="{1C587574-2368-4AF4-8DEC-467AA5C9C327}" type="sibTrans" cxnId="{7297CB2B-BE50-40BC-9CDD-F1C581273BAE}">
      <dgm:prSet/>
      <dgm:spPr/>
      <dgm:t>
        <a:bodyPr/>
        <a:lstStyle/>
        <a:p>
          <a:endParaRPr lang="es-PE"/>
        </a:p>
      </dgm:t>
    </dgm:pt>
    <dgm:pt modelId="{CE9C48CD-646E-43E9-A322-904CBE627B45}">
      <dgm:prSet phldrT="[Texto]"/>
      <dgm:spPr/>
      <dgm:t>
        <a:bodyPr/>
        <a:lstStyle/>
        <a:p>
          <a:r>
            <a: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Reservas Probadas y Probables con contenido entre 0.35% a 0.40%</a:t>
          </a:r>
          <a:endParaRPr lang="es-PE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390BBC-5915-43C2-9D68-75F17D16261B}" type="parTrans" cxnId="{A9871A3E-90D1-41AE-B420-CFCD5140F6DE}">
      <dgm:prSet/>
      <dgm:spPr/>
      <dgm:t>
        <a:bodyPr/>
        <a:lstStyle/>
        <a:p>
          <a:endParaRPr lang="es-PE"/>
        </a:p>
      </dgm:t>
    </dgm:pt>
    <dgm:pt modelId="{CFCAA03F-A14C-4ADE-83F5-1337C6405178}" type="sibTrans" cxnId="{A9871A3E-90D1-41AE-B420-CFCD5140F6DE}">
      <dgm:prSet/>
      <dgm:spPr/>
      <dgm:t>
        <a:bodyPr/>
        <a:lstStyle/>
        <a:p>
          <a:endParaRPr lang="es-PE"/>
        </a:p>
      </dgm:t>
    </dgm:pt>
    <dgm:pt modelId="{B0E9FF00-8430-467F-8B00-1B8308A3C986}">
      <dgm:prSet phldrT="[Texto]" custT="1"/>
      <dgm:spPr/>
      <dgm:t>
        <a:bodyPr/>
        <a:lstStyle/>
        <a:p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76,000 </a:t>
          </a:r>
          <a:r>
            <a:rPr lang="es-ES" sz="2500" dirty="0" err="1">
              <a:latin typeface="Arial" panose="020B0604020202020204" pitchFamily="34" charset="0"/>
              <a:cs typeface="Arial" panose="020B0604020202020204" pitchFamily="34" charset="0"/>
            </a:rPr>
            <a:t>tmf</a:t>
          </a:r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/año</a:t>
          </a:r>
          <a:endParaRPr lang="es-PE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4FF378-092C-489C-A870-BF5D143F67BE}" type="parTrans" cxnId="{9A9238AE-3CDE-4B57-A7A2-87A47CE078AE}">
      <dgm:prSet/>
      <dgm:spPr/>
      <dgm:t>
        <a:bodyPr/>
        <a:lstStyle/>
        <a:p>
          <a:endParaRPr lang="es-PE"/>
        </a:p>
      </dgm:t>
    </dgm:pt>
    <dgm:pt modelId="{8ED3545A-1D74-4FD2-8ABC-A47C25717CDD}" type="sibTrans" cxnId="{9A9238AE-3CDE-4B57-A7A2-87A47CE078AE}">
      <dgm:prSet/>
      <dgm:spPr/>
      <dgm:t>
        <a:bodyPr/>
        <a:lstStyle/>
        <a:p>
          <a:endParaRPr lang="es-PE"/>
        </a:p>
      </dgm:t>
    </dgm:pt>
    <dgm:pt modelId="{0D977399-60C6-46EC-9223-98DCE0222E74}">
      <dgm:prSet phldrT="[Texto]" custT="1"/>
      <dgm:spPr/>
      <dgm:t>
        <a:bodyPr/>
        <a:lstStyle/>
        <a:p>
          <a:r>
            <a:rPr lang="es-ES" sz="2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Capacidad de Producción de Cobre</a:t>
          </a:r>
          <a:endParaRPr lang="es-PE" sz="2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5764BD-45A2-4198-8691-F6C8FABE231E}" type="parTrans" cxnId="{C3CF559D-1226-4C4F-B686-23B04245FDD3}">
      <dgm:prSet/>
      <dgm:spPr/>
      <dgm:t>
        <a:bodyPr/>
        <a:lstStyle/>
        <a:p>
          <a:endParaRPr lang="es-PE"/>
        </a:p>
      </dgm:t>
    </dgm:pt>
    <dgm:pt modelId="{1B56F8F5-092B-4B16-A518-13BA466E8A94}" type="sibTrans" cxnId="{C3CF559D-1226-4C4F-B686-23B04245FDD3}">
      <dgm:prSet/>
      <dgm:spPr/>
      <dgm:t>
        <a:bodyPr/>
        <a:lstStyle/>
        <a:p>
          <a:endParaRPr lang="es-PE"/>
        </a:p>
      </dgm:t>
    </dgm:pt>
    <dgm:pt modelId="{3721E7AC-5436-4221-903D-B9E59DFACF65}" type="pres">
      <dgm:prSet presAssocID="{EECC5BAE-ECC7-4287-B55A-18D09EEB515E}" presName="Name0" presStyleCnt="0">
        <dgm:presLayoutVars>
          <dgm:dir/>
          <dgm:animLvl val="lvl"/>
          <dgm:resizeHandles val="exact"/>
        </dgm:presLayoutVars>
      </dgm:prSet>
      <dgm:spPr/>
    </dgm:pt>
    <dgm:pt modelId="{D25CC3D4-BE9B-4119-929E-002E1B7ED970}" type="pres">
      <dgm:prSet presAssocID="{12A513CB-0385-44B5-A6E1-D3EB64C75D72}" presName="linNode" presStyleCnt="0"/>
      <dgm:spPr/>
    </dgm:pt>
    <dgm:pt modelId="{07784567-615D-4EE8-82B6-22163E42F340}" type="pres">
      <dgm:prSet presAssocID="{12A513CB-0385-44B5-A6E1-D3EB64C75D72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A6B20DF5-4DFD-41B5-880C-4591057EE11F}" type="pres">
      <dgm:prSet presAssocID="{12A513CB-0385-44B5-A6E1-D3EB64C75D72}" presName="descendantText" presStyleLbl="alignAccFollowNode1" presStyleIdx="0" presStyleCnt="3">
        <dgm:presLayoutVars>
          <dgm:bulletEnabled val="1"/>
        </dgm:presLayoutVars>
      </dgm:prSet>
      <dgm:spPr/>
    </dgm:pt>
    <dgm:pt modelId="{4E9E3A01-06CA-487E-8D18-83E95FAF8CB3}" type="pres">
      <dgm:prSet presAssocID="{3D9C14BE-F2E9-43D2-823F-F2E3D139819F}" presName="sp" presStyleCnt="0"/>
      <dgm:spPr/>
    </dgm:pt>
    <dgm:pt modelId="{8A663A87-C728-4EA8-9BBC-AAE398CAFE34}" type="pres">
      <dgm:prSet presAssocID="{CB60A577-A29B-480E-A0BA-2ACB1C020AAF}" presName="linNode" presStyleCnt="0"/>
      <dgm:spPr/>
    </dgm:pt>
    <dgm:pt modelId="{DDA8D73E-1495-4463-9B8C-6A24E0DB416F}" type="pres">
      <dgm:prSet presAssocID="{CB60A577-A29B-480E-A0BA-2ACB1C020AAF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16B41A60-8F76-4FE9-83EF-AEBC683693DD}" type="pres">
      <dgm:prSet presAssocID="{CB60A577-A29B-480E-A0BA-2ACB1C020AAF}" presName="descendantText" presStyleLbl="alignAccFollowNode1" presStyleIdx="1" presStyleCnt="3">
        <dgm:presLayoutVars>
          <dgm:bulletEnabled val="1"/>
        </dgm:presLayoutVars>
      </dgm:prSet>
      <dgm:spPr/>
    </dgm:pt>
    <dgm:pt modelId="{BEEA3CB8-02C5-4DAB-8D1E-1B7DCBA1B9C6}" type="pres">
      <dgm:prSet presAssocID="{1C587574-2368-4AF4-8DEC-467AA5C9C327}" presName="sp" presStyleCnt="0"/>
      <dgm:spPr/>
    </dgm:pt>
    <dgm:pt modelId="{6A5C6455-7154-4286-9738-40FC6F0637F7}" type="pres">
      <dgm:prSet presAssocID="{B0E9FF00-8430-467F-8B00-1B8308A3C986}" presName="linNode" presStyleCnt="0"/>
      <dgm:spPr/>
    </dgm:pt>
    <dgm:pt modelId="{B1609A8F-1FA6-4ED2-8BB8-68F110913698}" type="pres">
      <dgm:prSet presAssocID="{B0E9FF00-8430-467F-8B00-1B8308A3C986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49950D09-7814-4298-8DD1-8954E1D4C028}" type="pres">
      <dgm:prSet presAssocID="{B0E9FF00-8430-467F-8B00-1B8308A3C986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7297CB2B-BE50-40BC-9CDD-F1C581273BAE}" srcId="{EECC5BAE-ECC7-4287-B55A-18D09EEB515E}" destId="{CB60A577-A29B-480E-A0BA-2ACB1C020AAF}" srcOrd="1" destOrd="0" parTransId="{FBCB7549-96A9-47B2-A5E9-150F939F3D0E}" sibTransId="{1C587574-2368-4AF4-8DEC-467AA5C9C327}"/>
    <dgm:cxn modelId="{A9871A3E-90D1-41AE-B420-CFCD5140F6DE}" srcId="{CB60A577-A29B-480E-A0BA-2ACB1C020AAF}" destId="{CE9C48CD-646E-43E9-A322-904CBE627B45}" srcOrd="0" destOrd="0" parTransId="{19390BBC-5915-43C2-9D68-75F17D16261B}" sibTransId="{CFCAA03F-A14C-4ADE-83F5-1337C6405178}"/>
    <dgm:cxn modelId="{0965494E-6EA1-45E7-A8E8-049BA06EAB8A}" type="presOf" srcId="{CB60A577-A29B-480E-A0BA-2ACB1C020AAF}" destId="{DDA8D73E-1495-4463-9B8C-6A24E0DB416F}" srcOrd="0" destOrd="0" presId="urn:microsoft.com/office/officeart/2005/8/layout/vList5"/>
    <dgm:cxn modelId="{1977875C-1A47-463D-8A43-0159DD759122}" type="presOf" srcId="{B0E9FF00-8430-467F-8B00-1B8308A3C986}" destId="{B1609A8F-1FA6-4ED2-8BB8-68F110913698}" srcOrd="0" destOrd="0" presId="urn:microsoft.com/office/officeart/2005/8/layout/vList5"/>
    <dgm:cxn modelId="{632B3383-B675-4C4C-B76A-39A481F29A4D}" type="presOf" srcId="{12A513CB-0385-44B5-A6E1-D3EB64C75D72}" destId="{07784567-615D-4EE8-82B6-22163E42F340}" srcOrd="0" destOrd="0" presId="urn:microsoft.com/office/officeart/2005/8/layout/vList5"/>
    <dgm:cxn modelId="{FBD7C49B-47DB-4E92-A7C6-7DC92E6DF242}" type="presOf" srcId="{0D977399-60C6-46EC-9223-98DCE0222E74}" destId="{49950D09-7814-4298-8DD1-8954E1D4C028}" srcOrd="0" destOrd="0" presId="urn:microsoft.com/office/officeart/2005/8/layout/vList5"/>
    <dgm:cxn modelId="{C3CF559D-1226-4C4F-B686-23B04245FDD3}" srcId="{B0E9FF00-8430-467F-8B00-1B8308A3C986}" destId="{0D977399-60C6-46EC-9223-98DCE0222E74}" srcOrd="0" destOrd="0" parTransId="{315764BD-45A2-4198-8691-F6C8FABE231E}" sibTransId="{1B56F8F5-092B-4B16-A518-13BA466E8A94}"/>
    <dgm:cxn modelId="{99C7A09F-8A10-484B-B3CC-3703114E2A5C}" srcId="{EECC5BAE-ECC7-4287-B55A-18D09EEB515E}" destId="{12A513CB-0385-44B5-A6E1-D3EB64C75D72}" srcOrd="0" destOrd="0" parTransId="{68A36FA6-3878-4850-A73A-DE11C9FCA9FD}" sibTransId="{3D9C14BE-F2E9-43D2-823F-F2E3D139819F}"/>
    <dgm:cxn modelId="{D769CEA1-B336-451B-9E4E-5B2389E8D1E3}" type="presOf" srcId="{CE9C48CD-646E-43E9-A322-904CBE627B45}" destId="{16B41A60-8F76-4FE9-83EF-AEBC683693DD}" srcOrd="0" destOrd="0" presId="urn:microsoft.com/office/officeart/2005/8/layout/vList5"/>
    <dgm:cxn modelId="{9A9238AE-3CDE-4B57-A7A2-87A47CE078AE}" srcId="{EECC5BAE-ECC7-4287-B55A-18D09EEB515E}" destId="{B0E9FF00-8430-467F-8B00-1B8308A3C986}" srcOrd="2" destOrd="0" parTransId="{204FF378-092C-489C-A870-BF5D143F67BE}" sibTransId="{8ED3545A-1D74-4FD2-8ABC-A47C25717CDD}"/>
    <dgm:cxn modelId="{58D083C2-5A63-440E-81E0-7E9D508C5399}" type="presOf" srcId="{B86D17F6-183E-44C9-92D8-6ED22F12D1D9}" destId="{A6B20DF5-4DFD-41B5-880C-4591057EE11F}" srcOrd="0" destOrd="0" presId="urn:microsoft.com/office/officeart/2005/8/layout/vList5"/>
    <dgm:cxn modelId="{374221CE-F1EA-4853-849E-53413BDEDD72}" srcId="{12A513CB-0385-44B5-A6E1-D3EB64C75D72}" destId="{B86D17F6-183E-44C9-92D8-6ED22F12D1D9}" srcOrd="0" destOrd="0" parTransId="{0EDF0B22-7391-4D00-B389-AC6754162D86}" sibTransId="{D6B7CCF8-4392-4AA0-835B-2B8A131CA1C8}"/>
    <dgm:cxn modelId="{4AE769FD-120B-474F-8386-D63C75CFC971}" type="presOf" srcId="{EECC5BAE-ECC7-4287-B55A-18D09EEB515E}" destId="{3721E7AC-5436-4221-903D-B9E59DFACF65}" srcOrd="0" destOrd="0" presId="urn:microsoft.com/office/officeart/2005/8/layout/vList5"/>
    <dgm:cxn modelId="{34EB2254-6DF5-41B3-9276-2B9A05CE41F2}" type="presParOf" srcId="{3721E7AC-5436-4221-903D-B9E59DFACF65}" destId="{D25CC3D4-BE9B-4119-929E-002E1B7ED970}" srcOrd="0" destOrd="0" presId="urn:microsoft.com/office/officeart/2005/8/layout/vList5"/>
    <dgm:cxn modelId="{1C1678B3-AF0A-4169-8E9C-20C11EE59AFA}" type="presParOf" srcId="{D25CC3D4-BE9B-4119-929E-002E1B7ED970}" destId="{07784567-615D-4EE8-82B6-22163E42F340}" srcOrd="0" destOrd="0" presId="urn:microsoft.com/office/officeart/2005/8/layout/vList5"/>
    <dgm:cxn modelId="{7E128F29-96F6-40F6-BD28-1E10522A4CB0}" type="presParOf" srcId="{D25CC3D4-BE9B-4119-929E-002E1B7ED970}" destId="{A6B20DF5-4DFD-41B5-880C-4591057EE11F}" srcOrd="1" destOrd="0" presId="urn:microsoft.com/office/officeart/2005/8/layout/vList5"/>
    <dgm:cxn modelId="{AE5321B4-F490-408F-A2E5-E861826D3939}" type="presParOf" srcId="{3721E7AC-5436-4221-903D-B9E59DFACF65}" destId="{4E9E3A01-06CA-487E-8D18-83E95FAF8CB3}" srcOrd="1" destOrd="0" presId="urn:microsoft.com/office/officeart/2005/8/layout/vList5"/>
    <dgm:cxn modelId="{D330F0A5-F692-4C58-A439-0876A086B576}" type="presParOf" srcId="{3721E7AC-5436-4221-903D-B9E59DFACF65}" destId="{8A663A87-C728-4EA8-9BBC-AAE398CAFE34}" srcOrd="2" destOrd="0" presId="urn:microsoft.com/office/officeart/2005/8/layout/vList5"/>
    <dgm:cxn modelId="{0196F29C-5896-4EBC-ABC6-CFC5F27445B5}" type="presParOf" srcId="{8A663A87-C728-4EA8-9BBC-AAE398CAFE34}" destId="{DDA8D73E-1495-4463-9B8C-6A24E0DB416F}" srcOrd="0" destOrd="0" presId="urn:microsoft.com/office/officeart/2005/8/layout/vList5"/>
    <dgm:cxn modelId="{284298C2-5C2B-4B27-A06C-DB6E19353E1C}" type="presParOf" srcId="{8A663A87-C728-4EA8-9BBC-AAE398CAFE34}" destId="{16B41A60-8F76-4FE9-83EF-AEBC683693DD}" srcOrd="1" destOrd="0" presId="urn:microsoft.com/office/officeart/2005/8/layout/vList5"/>
    <dgm:cxn modelId="{DD7BBF4B-AD0B-4E14-8719-239902CAC0A2}" type="presParOf" srcId="{3721E7AC-5436-4221-903D-B9E59DFACF65}" destId="{BEEA3CB8-02C5-4DAB-8D1E-1B7DCBA1B9C6}" srcOrd="3" destOrd="0" presId="urn:microsoft.com/office/officeart/2005/8/layout/vList5"/>
    <dgm:cxn modelId="{51F9608C-F6F3-410E-A9F9-6CBAFD0FC3D7}" type="presParOf" srcId="{3721E7AC-5436-4221-903D-B9E59DFACF65}" destId="{6A5C6455-7154-4286-9738-40FC6F0637F7}" srcOrd="4" destOrd="0" presId="urn:microsoft.com/office/officeart/2005/8/layout/vList5"/>
    <dgm:cxn modelId="{A40FD117-5BB9-4BBF-8D36-D42680B857F6}" type="presParOf" srcId="{6A5C6455-7154-4286-9738-40FC6F0637F7}" destId="{B1609A8F-1FA6-4ED2-8BB8-68F110913698}" srcOrd="0" destOrd="0" presId="urn:microsoft.com/office/officeart/2005/8/layout/vList5"/>
    <dgm:cxn modelId="{598002B0-95AD-40F0-A06A-BC7DBA563CAD}" type="presParOf" srcId="{6A5C6455-7154-4286-9738-40FC6F0637F7}" destId="{49950D09-7814-4298-8DD1-8954E1D4C02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ECC5BAE-ECC7-4287-B55A-18D09EEB515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12A513CB-0385-44B5-A6E1-D3EB64C75D72}">
      <dgm:prSet phldrT="[Texto]" custT="1"/>
      <dgm:spPr/>
      <dgm:t>
        <a:bodyPr/>
        <a:lstStyle/>
        <a:p>
          <a:r>
            <a:rPr lang="es-ES" sz="2000" dirty="0">
              <a:latin typeface="Arial" panose="020B0604020202020204" pitchFamily="34" charset="0"/>
              <a:cs typeface="Arial" panose="020B0604020202020204" pitchFamily="34" charset="0"/>
            </a:rPr>
            <a:t>US$ 5.3 mil millones</a:t>
          </a:r>
          <a:endParaRPr lang="es-PE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A36FA6-3878-4850-A73A-DE11C9FCA9FD}" type="parTrans" cxnId="{99C7A09F-8A10-484B-B3CC-3703114E2A5C}">
      <dgm:prSet/>
      <dgm:spPr/>
      <dgm:t>
        <a:bodyPr/>
        <a:lstStyle/>
        <a:p>
          <a:endParaRPr lang="es-PE" sz="1600"/>
        </a:p>
      </dgm:t>
    </dgm:pt>
    <dgm:pt modelId="{3D9C14BE-F2E9-43D2-823F-F2E3D139819F}" type="sibTrans" cxnId="{99C7A09F-8A10-484B-B3CC-3703114E2A5C}">
      <dgm:prSet/>
      <dgm:spPr/>
      <dgm:t>
        <a:bodyPr/>
        <a:lstStyle/>
        <a:p>
          <a:endParaRPr lang="es-PE" sz="1600"/>
        </a:p>
      </dgm:t>
    </dgm:pt>
    <dgm:pt modelId="{B86D17F6-183E-44C9-92D8-6ED22F12D1D9}">
      <dgm:prSet phldrT="[Texto]" custT="1"/>
      <dgm:spPr/>
      <dgm:t>
        <a:bodyPr/>
        <a:lstStyle/>
        <a:p>
          <a:r>
            <a: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Inversión total (construcción de planta, infraestructura y otros gastos)</a:t>
          </a:r>
          <a:endParaRPr lang="es-PE" sz="16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DF0B22-7391-4D00-B389-AC6754162D86}" type="parTrans" cxnId="{374221CE-F1EA-4853-849E-53413BDEDD72}">
      <dgm:prSet/>
      <dgm:spPr/>
      <dgm:t>
        <a:bodyPr/>
        <a:lstStyle/>
        <a:p>
          <a:endParaRPr lang="es-PE" sz="1600"/>
        </a:p>
      </dgm:t>
    </dgm:pt>
    <dgm:pt modelId="{D6B7CCF8-4392-4AA0-835B-2B8A131CA1C8}" type="sibTrans" cxnId="{374221CE-F1EA-4853-849E-53413BDEDD72}">
      <dgm:prSet/>
      <dgm:spPr/>
      <dgm:t>
        <a:bodyPr/>
        <a:lstStyle/>
        <a:p>
          <a:endParaRPr lang="es-PE" sz="1600"/>
        </a:p>
      </dgm:t>
    </dgm:pt>
    <dgm:pt modelId="{CB60A577-A29B-480E-A0BA-2ACB1C020AAF}">
      <dgm:prSet phldrT="[Texto]" custT="1"/>
      <dgm:spPr/>
      <dgm:t>
        <a:bodyPr/>
        <a:lstStyle/>
        <a:p>
          <a:r>
            <a:rPr lang="es-ES" sz="1800" dirty="0">
              <a:latin typeface="Arial" panose="020B0604020202020204" pitchFamily="34" charset="0"/>
              <a:cs typeface="Arial" panose="020B0604020202020204" pitchFamily="34" charset="0"/>
            </a:rPr>
            <a:t>1.20 a 1.50 US$/libra</a:t>
          </a:r>
          <a:endParaRPr lang="es-PE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CB7549-96A9-47B2-A5E9-150F939F3D0E}" type="parTrans" cxnId="{7297CB2B-BE50-40BC-9CDD-F1C581273BAE}">
      <dgm:prSet/>
      <dgm:spPr/>
      <dgm:t>
        <a:bodyPr/>
        <a:lstStyle/>
        <a:p>
          <a:endParaRPr lang="es-PE" sz="1600"/>
        </a:p>
      </dgm:t>
    </dgm:pt>
    <dgm:pt modelId="{1C587574-2368-4AF4-8DEC-467AA5C9C327}" type="sibTrans" cxnId="{7297CB2B-BE50-40BC-9CDD-F1C581273BAE}">
      <dgm:prSet/>
      <dgm:spPr/>
      <dgm:t>
        <a:bodyPr/>
        <a:lstStyle/>
        <a:p>
          <a:endParaRPr lang="es-PE" sz="1600"/>
        </a:p>
      </dgm:t>
    </dgm:pt>
    <dgm:pt modelId="{CE9C48CD-646E-43E9-A322-904CBE627B45}">
      <dgm:prSet phldrT="[Texto]" custT="1"/>
      <dgm:spPr/>
      <dgm:t>
        <a:bodyPr/>
        <a:lstStyle/>
        <a:p>
          <a:r>
            <a: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Costo de Producción</a:t>
          </a:r>
          <a:endParaRPr lang="es-PE" sz="16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390BBC-5915-43C2-9D68-75F17D16261B}" type="parTrans" cxnId="{A9871A3E-90D1-41AE-B420-CFCD5140F6DE}">
      <dgm:prSet/>
      <dgm:spPr/>
      <dgm:t>
        <a:bodyPr/>
        <a:lstStyle/>
        <a:p>
          <a:endParaRPr lang="es-PE" sz="1600"/>
        </a:p>
      </dgm:t>
    </dgm:pt>
    <dgm:pt modelId="{CFCAA03F-A14C-4ADE-83F5-1337C6405178}" type="sibTrans" cxnId="{A9871A3E-90D1-41AE-B420-CFCD5140F6DE}">
      <dgm:prSet/>
      <dgm:spPr/>
      <dgm:t>
        <a:bodyPr/>
        <a:lstStyle/>
        <a:p>
          <a:endParaRPr lang="es-PE" sz="1600"/>
        </a:p>
      </dgm:t>
    </dgm:pt>
    <dgm:pt modelId="{B0E9FF00-8430-467F-8B00-1B8308A3C986}">
      <dgm:prSet phldrT="[Texto]" custT="1"/>
      <dgm:spPr/>
      <dgm:t>
        <a:bodyPr/>
        <a:lstStyle/>
        <a:p>
          <a:r>
            <a:rPr lang="es-ES" sz="2000" dirty="0">
              <a:latin typeface="Arial" panose="020B0604020202020204" pitchFamily="34" charset="0"/>
              <a:cs typeface="Arial" panose="020B0604020202020204" pitchFamily="34" charset="0"/>
            </a:rPr>
            <a:t>127,000 </a:t>
          </a:r>
          <a:r>
            <a:rPr lang="es-ES" sz="1600" dirty="0">
              <a:latin typeface="Arial" panose="020B0604020202020204" pitchFamily="34" charset="0"/>
              <a:cs typeface="Arial" panose="020B0604020202020204" pitchFamily="34" charset="0"/>
            </a:rPr>
            <a:t>TMS</a:t>
          </a:r>
          <a:r>
            <a:rPr lang="es-ES" sz="2000" dirty="0">
              <a:latin typeface="Arial" panose="020B0604020202020204" pitchFamily="34" charset="0"/>
              <a:cs typeface="Arial" panose="020B0604020202020204" pitchFamily="34" charset="0"/>
            </a:rPr>
            <a:t>/día</a:t>
          </a:r>
          <a:endParaRPr lang="es-PE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4FF378-092C-489C-A870-BF5D143F67BE}" type="parTrans" cxnId="{9A9238AE-3CDE-4B57-A7A2-87A47CE078AE}">
      <dgm:prSet/>
      <dgm:spPr/>
      <dgm:t>
        <a:bodyPr/>
        <a:lstStyle/>
        <a:p>
          <a:endParaRPr lang="es-PE" sz="1600"/>
        </a:p>
      </dgm:t>
    </dgm:pt>
    <dgm:pt modelId="{8ED3545A-1D74-4FD2-8ABC-A47C25717CDD}" type="sibTrans" cxnId="{9A9238AE-3CDE-4B57-A7A2-87A47CE078AE}">
      <dgm:prSet/>
      <dgm:spPr/>
      <dgm:t>
        <a:bodyPr/>
        <a:lstStyle/>
        <a:p>
          <a:endParaRPr lang="es-PE" sz="1600"/>
        </a:p>
      </dgm:t>
    </dgm:pt>
    <dgm:pt modelId="{0D977399-60C6-46EC-9223-98DCE0222E74}">
      <dgm:prSet phldrT="[Texto]" custT="1"/>
      <dgm:spPr/>
      <dgm:t>
        <a:bodyPr/>
        <a:lstStyle/>
        <a:p>
          <a:r>
            <a: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Capacidad de Tratamiento</a:t>
          </a:r>
          <a:endParaRPr lang="es-PE" sz="16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5764BD-45A2-4198-8691-F6C8FABE231E}" type="parTrans" cxnId="{C3CF559D-1226-4C4F-B686-23B04245FDD3}">
      <dgm:prSet/>
      <dgm:spPr/>
      <dgm:t>
        <a:bodyPr/>
        <a:lstStyle/>
        <a:p>
          <a:endParaRPr lang="es-PE" sz="1600"/>
        </a:p>
      </dgm:t>
    </dgm:pt>
    <dgm:pt modelId="{1B56F8F5-092B-4B16-A518-13BA466E8A94}" type="sibTrans" cxnId="{C3CF559D-1226-4C4F-B686-23B04245FDD3}">
      <dgm:prSet/>
      <dgm:spPr/>
      <dgm:t>
        <a:bodyPr/>
        <a:lstStyle/>
        <a:p>
          <a:endParaRPr lang="es-PE" sz="1600"/>
        </a:p>
      </dgm:t>
    </dgm:pt>
    <dgm:pt modelId="{3721E7AC-5436-4221-903D-B9E59DFACF65}" type="pres">
      <dgm:prSet presAssocID="{EECC5BAE-ECC7-4287-B55A-18D09EEB515E}" presName="Name0" presStyleCnt="0">
        <dgm:presLayoutVars>
          <dgm:dir/>
          <dgm:animLvl val="lvl"/>
          <dgm:resizeHandles val="exact"/>
        </dgm:presLayoutVars>
      </dgm:prSet>
      <dgm:spPr/>
    </dgm:pt>
    <dgm:pt modelId="{D25CC3D4-BE9B-4119-929E-002E1B7ED970}" type="pres">
      <dgm:prSet presAssocID="{12A513CB-0385-44B5-A6E1-D3EB64C75D72}" presName="linNode" presStyleCnt="0"/>
      <dgm:spPr/>
    </dgm:pt>
    <dgm:pt modelId="{07784567-615D-4EE8-82B6-22163E42F340}" type="pres">
      <dgm:prSet presAssocID="{12A513CB-0385-44B5-A6E1-D3EB64C75D72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A6B20DF5-4DFD-41B5-880C-4591057EE11F}" type="pres">
      <dgm:prSet presAssocID="{12A513CB-0385-44B5-A6E1-D3EB64C75D72}" presName="descendantText" presStyleLbl="alignAccFollowNode1" presStyleIdx="0" presStyleCnt="3">
        <dgm:presLayoutVars>
          <dgm:bulletEnabled val="1"/>
        </dgm:presLayoutVars>
      </dgm:prSet>
      <dgm:spPr/>
    </dgm:pt>
    <dgm:pt modelId="{4E9E3A01-06CA-487E-8D18-83E95FAF8CB3}" type="pres">
      <dgm:prSet presAssocID="{3D9C14BE-F2E9-43D2-823F-F2E3D139819F}" presName="sp" presStyleCnt="0"/>
      <dgm:spPr/>
    </dgm:pt>
    <dgm:pt modelId="{8A663A87-C728-4EA8-9BBC-AAE398CAFE34}" type="pres">
      <dgm:prSet presAssocID="{CB60A577-A29B-480E-A0BA-2ACB1C020AAF}" presName="linNode" presStyleCnt="0"/>
      <dgm:spPr/>
    </dgm:pt>
    <dgm:pt modelId="{DDA8D73E-1495-4463-9B8C-6A24E0DB416F}" type="pres">
      <dgm:prSet presAssocID="{CB60A577-A29B-480E-A0BA-2ACB1C020AAF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16B41A60-8F76-4FE9-83EF-AEBC683693DD}" type="pres">
      <dgm:prSet presAssocID="{CB60A577-A29B-480E-A0BA-2ACB1C020AAF}" presName="descendantText" presStyleLbl="alignAccFollowNode1" presStyleIdx="1" presStyleCnt="3">
        <dgm:presLayoutVars>
          <dgm:bulletEnabled val="1"/>
        </dgm:presLayoutVars>
      </dgm:prSet>
      <dgm:spPr/>
    </dgm:pt>
    <dgm:pt modelId="{BEEA3CB8-02C5-4DAB-8D1E-1B7DCBA1B9C6}" type="pres">
      <dgm:prSet presAssocID="{1C587574-2368-4AF4-8DEC-467AA5C9C327}" presName="sp" presStyleCnt="0"/>
      <dgm:spPr/>
    </dgm:pt>
    <dgm:pt modelId="{6A5C6455-7154-4286-9738-40FC6F0637F7}" type="pres">
      <dgm:prSet presAssocID="{B0E9FF00-8430-467F-8B00-1B8308A3C986}" presName="linNode" presStyleCnt="0"/>
      <dgm:spPr/>
    </dgm:pt>
    <dgm:pt modelId="{B1609A8F-1FA6-4ED2-8BB8-68F110913698}" type="pres">
      <dgm:prSet presAssocID="{B0E9FF00-8430-467F-8B00-1B8308A3C986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49950D09-7814-4298-8DD1-8954E1D4C028}" type="pres">
      <dgm:prSet presAssocID="{B0E9FF00-8430-467F-8B00-1B8308A3C986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7297CB2B-BE50-40BC-9CDD-F1C581273BAE}" srcId="{EECC5BAE-ECC7-4287-B55A-18D09EEB515E}" destId="{CB60A577-A29B-480E-A0BA-2ACB1C020AAF}" srcOrd="1" destOrd="0" parTransId="{FBCB7549-96A9-47B2-A5E9-150F939F3D0E}" sibTransId="{1C587574-2368-4AF4-8DEC-467AA5C9C327}"/>
    <dgm:cxn modelId="{A9871A3E-90D1-41AE-B420-CFCD5140F6DE}" srcId="{CB60A577-A29B-480E-A0BA-2ACB1C020AAF}" destId="{CE9C48CD-646E-43E9-A322-904CBE627B45}" srcOrd="0" destOrd="0" parTransId="{19390BBC-5915-43C2-9D68-75F17D16261B}" sibTransId="{CFCAA03F-A14C-4ADE-83F5-1337C6405178}"/>
    <dgm:cxn modelId="{0965494E-6EA1-45E7-A8E8-049BA06EAB8A}" type="presOf" srcId="{CB60A577-A29B-480E-A0BA-2ACB1C020AAF}" destId="{DDA8D73E-1495-4463-9B8C-6A24E0DB416F}" srcOrd="0" destOrd="0" presId="urn:microsoft.com/office/officeart/2005/8/layout/vList5"/>
    <dgm:cxn modelId="{1977875C-1A47-463D-8A43-0159DD759122}" type="presOf" srcId="{B0E9FF00-8430-467F-8B00-1B8308A3C986}" destId="{B1609A8F-1FA6-4ED2-8BB8-68F110913698}" srcOrd="0" destOrd="0" presId="urn:microsoft.com/office/officeart/2005/8/layout/vList5"/>
    <dgm:cxn modelId="{632B3383-B675-4C4C-B76A-39A481F29A4D}" type="presOf" srcId="{12A513CB-0385-44B5-A6E1-D3EB64C75D72}" destId="{07784567-615D-4EE8-82B6-22163E42F340}" srcOrd="0" destOrd="0" presId="urn:microsoft.com/office/officeart/2005/8/layout/vList5"/>
    <dgm:cxn modelId="{FBD7C49B-47DB-4E92-A7C6-7DC92E6DF242}" type="presOf" srcId="{0D977399-60C6-46EC-9223-98DCE0222E74}" destId="{49950D09-7814-4298-8DD1-8954E1D4C028}" srcOrd="0" destOrd="0" presId="urn:microsoft.com/office/officeart/2005/8/layout/vList5"/>
    <dgm:cxn modelId="{C3CF559D-1226-4C4F-B686-23B04245FDD3}" srcId="{B0E9FF00-8430-467F-8B00-1B8308A3C986}" destId="{0D977399-60C6-46EC-9223-98DCE0222E74}" srcOrd="0" destOrd="0" parTransId="{315764BD-45A2-4198-8691-F6C8FABE231E}" sibTransId="{1B56F8F5-092B-4B16-A518-13BA466E8A94}"/>
    <dgm:cxn modelId="{99C7A09F-8A10-484B-B3CC-3703114E2A5C}" srcId="{EECC5BAE-ECC7-4287-B55A-18D09EEB515E}" destId="{12A513CB-0385-44B5-A6E1-D3EB64C75D72}" srcOrd="0" destOrd="0" parTransId="{68A36FA6-3878-4850-A73A-DE11C9FCA9FD}" sibTransId="{3D9C14BE-F2E9-43D2-823F-F2E3D139819F}"/>
    <dgm:cxn modelId="{D769CEA1-B336-451B-9E4E-5B2389E8D1E3}" type="presOf" srcId="{CE9C48CD-646E-43E9-A322-904CBE627B45}" destId="{16B41A60-8F76-4FE9-83EF-AEBC683693DD}" srcOrd="0" destOrd="0" presId="urn:microsoft.com/office/officeart/2005/8/layout/vList5"/>
    <dgm:cxn modelId="{9A9238AE-3CDE-4B57-A7A2-87A47CE078AE}" srcId="{EECC5BAE-ECC7-4287-B55A-18D09EEB515E}" destId="{B0E9FF00-8430-467F-8B00-1B8308A3C986}" srcOrd="2" destOrd="0" parTransId="{204FF378-092C-489C-A870-BF5D143F67BE}" sibTransId="{8ED3545A-1D74-4FD2-8ABC-A47C25717CDD}"/>
    <dgm:cxn modelId="{58D083C2-5A63-440E-81E0-7E9D508C5399}" type="presOf" srcId="{B86D17F6-183E-44C9-92D8-6ED22F12D1D9}" destId="{A6B20DF5-4DFD-41B5-880C-4591057EE11F}" srcOrd="0" destOrd="0" presId="urn:microsoft.com/office/officeart/2005/8/layout/vList5"/>
    <dgm:cxn modelId="{374221CE-F1EA-4853-849E-53413BDEDD72}" srcId="{12A513CB-0385-44B5-A6E1-D3EB64C75D72}" destId="{B86D17F6-183E-44C9-92D8-6ED22F12D1D9}" srcOrd="0" destOrd="0" parTransId="{0EDF0B22-7391-4D00-B389-AC6754162D86}" sibTransId="{D6B7CCF8-4392-4AA0-835B-2B8A131CA1C8}"/>
    <dgm:cxn modelId="{4AE769FD-120B-474F-8386-D63C75CFC971}" type="presOf" srcId="{EECC5BAE-ECC7-4287-B55A-18D09EEB515E}" destId="{3721E7AC-5436-4221-903D-B9E59DFACF65}" srcOrd="0" destOrd="0" presId="urn:microsoft.com/office/officeart/2005/8/layout/vList5"/>
    <dgm:cxn modelId="{34EB2254-6DF5-41B3-9276-2B9A05CE41F2}" type="presParOf" srcId="{3721E7AC-5436-4221-903D-B9E59DFACF65}" destId="{D25CC3D4-BE9B-4119-929E-002E1B7ED970}" srcOrd="0" destOrd="0" presId="urn:microsoft.com/office/officeart/2005/8/layout/vList5"/>
    <dgm:cxn modelId="{1C1678B3-AF0A-4169-8E9C-20C11EE59AFA}" type="presParOf" srcId="{D25CC3D4-BE9B-4119-929E-002E1B7ED970}" destId="{07784567-615D-4EE8-82B6-22163E42F340}" srcOrd="0" destOrd="0" presId="urn:microsoft.com/office/officeart/2005/8/layout/vList5"/>
    <dgm:cxn modelId="{7E128F29-96F6-40F6-BD28-1E10522A4CB0}" type="presParOf" srcId="{D25CC3D4-BE9B-4119-929E-002E1B7ED970}" destId="{A6B20DF5-4DFD-41B5-880C-4591057EE11F}" srcOrd="1" destOrd="0" presId="urn:microsoft.com/office/officeart/2005/8/layout/vList5"/>
    <dgm:cxn modelId="{AE5321B4-F490-408F-A2E5-E861826D3939}" type="presParOf" srcId="{3721E7AC-5436-4221-903D-B9E59DFACF65}" destId="{4E9E3A01-06CA-487E-8D18-83E95FAF8CB3}" srcOrd="1" destOrd="0" presId="urn:microsoft.com/office/officeart/2005/8/layout/vList5"/>
    <dgm:cxn modelId="{D330F0A5-F692-4C58-A439-0876A086B576}" type="presParOf" srcId="{3721E7AC-5436-4221-903D-B9E59DFACF65}" destId="{8A663A87-C728-4EA8-9BBC-AAE398CAFE34}" srcOrd="2" destOrd="0" presId="urn:microsoft.com/office/officeart/2005/8/layout/vList5"/>
    <dgm:cxn modelId="{0196F29C-5896-4EBC-ABC6-CFC5F27445B5}" type="presParOf" srcId="{8A663A87-C728-4EA8-9BBC-AAE398CAFE34}" destId="{DDA8D73E-1495-4463-9B8C-6A24E0DB416F}" srcOrd="0" destOrd="0" presId="urn:microsoft.com/office/officeart/2005/8/layout/vList5"/>
    <dgm:cxn modelId="{284298C2-5C2B-4B27-A06C-DB6E19353E1C}" type="presParOf" srcId="{8A663A87-C728-4EA8-9BBC-AAE398CAFE34}" destId="{16B41A60-8F76-4FE9-83EF-AEBC683693DD}" srcOrd="1" destOrd="0" presId="urn:microsoft.com/office/officeart/2005/8/layout/vList5"/>
    <dgm:cxn modelId="{DD7BBF4B-AD0B-4E14-8719-239902CAC0A2}" type="presParOf" srcId="{3721E7AC-5436-4221-903D-B9E59DFACF65}" destId="{BEEA3CB8-02C5-4DAB-8D1E-1B7DCBA1B9C6}" srcOrd="3" destOrd="0" presId="urn:microsoft.com/office/officeart/2005/8/layout/vList5"/>
    <dgm:cxn modelId="{51F9608C-F6F3-410E-A9F9-6CBAFD0FC3D7}" type="presParOf" srcId="{3721E7AC-5436-4221-903D-B9E59DFACF65}" destId="{6A5C6455-7154-4286-9738-40FC6F0637F7}" srcOrd="4" destOrd="0" presId="urn:microsoft.com/office/officeart/2005/8/layout/vList5"/>
    <dgm:cxn modelId="{A40FD117-5BB9-4BBF-8D36-D42680B857F6}" type="presParOf" srcId="{6A5C6455-7154-4286-9738-40FC6F0637F7}" destId="{B1609A8F-1FA6-4ED2-8BB8-68F110913698}" srcOrd="0" destOrd="0" presId="urn:microsoft.com/office/officeart/2005/8/layout/vList5"/>
    <dgm:cxn modelId="{598002B0-95AD-40F0-A06A-BC7DBA563CAD}" type="presParOf" srcId="{6A5C6455-7154-4286-9738-40FC6F0637F7}" destId="{49950D09-7814-4298-8DD1-8954E1D4C02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EECC5BAE-ECC7-4287-B55A-18D09EEB515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12A513CB-0385-44B5-A6E1-D3EB64C75D72}">
      <dgm:prSet phldrT="[Texto]" custT="1"/>
      <dgm:spPr/>
      <dgm:t>
        <a:bodyPr/>
        <a:lstStyle/>
        <a:p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US$ 1.3 mil millones</a:t>
          </a:r>
          <a:endParaRPr lang="es-PE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A36FA6-3878-4850-A73A-DE11C9FCA9FD}" type="parTrans" cxnId="{99C7A09F-8A10-484B-B3CC-3703114E2A5C}">
      <dgm:prSet/>
      <dgm:spPr/>
      <dgm:t>
        <a:bodyPr/>
        <a:lstStyle/>
        <a:p>
          <a:endParaRPr lang="es-PE"/>
        </a:p>
      </dgm:t>
    </dgm:pt>
    <dgm:pt modelId="{3D9C14BE-F2E9-43D2-823F-F2E3D139819F}" type="sibTrans" cxnId="{99C7A09F-8A10-484B-B3CC-3703114E2A5C}">
      <dgm:prSet/>
      <dgm:spPr/>
      <dgm:t>
        <a:bodyPr/>
        <a:lstStyle/>
        <a:p>
          <a:endParaRPr lang="es-PE"/>
        </a:p>
      </dgm:t>
    </dgm:pt>
    <dgm:pt modelId="{B86D17F6-183E-44C9-92D8-6ED22F12D1D9}">
      <dgm:prSet phldrT="[Texto]"/>
      <dgm:spPr/>
      <dgm:t>
        <a:bodyPr/>
        <a:lstStyle/>
        <a:p>
          <a:r>
            <a: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Inversión total (construcción de planta, infraestructura y expansiones)</a:t>
          </a:r>
          <a:endParaRPr lang="es-PE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DF0B22-7391-4D00-B389-AC6754162D86}" type="parTrans" cxnId="{374221CE-F1EA-4853-849E-53413BDEDD72}">
      <dgm:prSet/>
      <dgm:spPr/>
      <dgm:t>
        <a:bodyPr/>
        <a:lstStyle/>
        <a:p>
          <a:endParaRPr lang="es-PE"/>
        </a:p>
      </dgm:t>
    </dgm:pt>
    <dgm:pt modelId="{D6B7CCF8-4392-4AA0-835B-2B8A131CA1C8}" type="sibTrans" cxnId="{374221CE-F1EA-4853-849E-53413BDEDD72}">
      <dgm:prSet/>
      <dgm:spPr/>
      <dgm:t>
        <a:bodyPr/>
        <a:lstStyle/>
        <a:p>
          <a:endParaRPr lang="es-PE"/>
        </a:p>
      </dgm:t>
    </dgm:pt>
    <dgm:pt modelId="{B0E9FF00-8430-467F-8B00-1B8308A3C986}">
      <dgm:prSet phldrT="[Texto]" custT="1"/>
      <dgm:spPr/>
      <dgm:t>
        <a:bodyPr/>
        <a:lstStyle/>
        <a:p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80,000 </a:t>
          </a:r>
          <a:r>
            <a:rPr lang="es-ES" sz="25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/día</a:t>
          </a:r>
          <a:endParaRPr lang="es-PE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4FF378-092C-489C-A870-BF5D143F67BE}" type="parTrans" cxnId="{9A9238AE-3CDE-4B57-A7A2-87A47CE078AE}">
      <dgm:prSet/>
      <dgm:spPr/>
      <dgm:t>
        <a:bodyPr/>
        <a:lstStyle/>
        <a:p>
          <a:endParaRPr lang="es-PE"/>
        </a:p>
      </dgm:t>
    </dgm:pt>
    <dgm:pt modelId="{8ED3545A-1D74-4FD2-8ABC-A47C25717CDD}" type="sibTrans" cxnId="{9A9238AE-3CDE-4B57-A7A2-87A47CE078AE}">
      <dgm:prSet/>
      <dgm:spPr/>
      <dgm:t>
        <a:bodyPr/>
        <a:lstStyle/>
        <a:p>
          <a:endParaRPr lang="es-PE"/>
        </a:p>
      </dgm:t>
    </dgm:pt>
    <dgm:pt modelId="{0D977399-60C6-46EC-9223-98DCE0222E74}">
      <dgm:prSet phldrT="[Texto]" custT="1"/>
      <dgm:spPr/>
      <dgm:t>
        <a:bodyPr/>
        <a:lstStyle/>
        <a:p>
          <a:r>
            <a:rPr lang="es-ES" sz="2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Capacidad de Tratamiento</a:t>
          </a:r>
          <a:endParaRPr lang="es-PE" sz="2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5764BD-45A2-4198-8691-F6C8FABE231E}" type="parTrans" cxnId="{C3CF559D-1226-4C4F-B686-23B04245FDD3}">
      <dgm:prSet/>
      <dgm:spPr/>
      <dgm:t>
        <a:bodyPr/>
        <a:lstStyle/>
        <a:p>
          <a:endParaRPr lang="es-PE"/>
        </a:p>
      </dgm:t>
    </dgm:pt>
    <dgm:pt modelId="{1B56F8F5-092B-4B16-A518-13BA466E8A94}" type="sibTrans" cxnId="{C3CF559D-1226-4C4F-B686-23B04245FDD3}">
      <dgm:prSet/>
      <dgm:spPr/>
      <dgm:t>
        <a:bodyPr/>
        <a:lstStyle/>
        <a:p>
          <a:endParaRPr lang="es-PE"/>
        </a:p>
      </dgm:t>
    </dgm:pt>
    <dgm:pt modelId="{3721E7AC-5436-4221-903D-B9E59DFACF65}" type="pres">
      <dgm:prSet presAssocID="{EECC5BAE-ECC7-4287-B55A-18D09EEB515E}" presName="Name0" presStyleCnt="0">
        <dgm:presLayoutVars>
          <dgm:dir/>
          <dgm:animLvl val="lvl"/>
          <dgm:resizeHandles val="exact"/>
        </dgm:presLayoutVars>
      </dgm:prSet>
      <dgm:spPr/>
    </dgm:pt>
    <dgm:pt modelId="{D25CC3D4-BE9B-4119-929E-002E1B7ED970}" type="pres">
      <dgm:prSet presAssocID="{12A513CB-0385-44B5-A6E1-D3EB64C75D72}" presName="linNode" presStyleCnt="0"/>
      <dgm:spPr/>
    </dgm:pt>
    <dgm:pt modelId="{07784567-615D-4EE8-82B6-22163E42F340}" type="pres">
      <dgm:prSet presAssocID="{12A513CB-0385-44B5-A6E1-D3EB64C75D72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A6B20DF5-4DFD-41B5-880C-4591057EE11F}" type="pres">
      <dgm:prSet presAssocID="{12A513CB-0385-44B5-A6E1-D3EB64C75D72}" presName="descendantText" presStyleLbl="alignAccFollowNode1" presStyleIdx="0" presStyleCnt="2">
        <dgm:presLayoutVars>
          <dgm:bulletEnabled val="1"/>
        </dgm:presLayoutVars>
      </dgm:prSet>
      <dgm:spPr/>
    </dgm:pt>
    <dgm:pt modelId="{4E9E3A01-06CA-487E-8D18-83E95FAF8CB3}" type="pres">
      <dgm:prSet presAssocID="{3D9C14BE-F2E9-43D2-823F-F2E3D139819F}" presName="sp" presStyleCnt="0"/>
      <dgm:spPr/>
    </dgm:pt>
    <dgm:pt modelId="{6A5C6455-7154-4286-9738-40FC6F0637F7}" type="pres">
      <dgm:prSet presAssocID="{B0E9FF00-8430-467F-8B00-1B8308A3C986}" presName="linNode" presStyleCnt="0"/>
      <dgm:spPr/>
    </dgm:pt>
    <dgm:pt modelId="{B1609A8F-1FA6-4ED2-8BB8-68F110913698}" type="pres">
      <dgm:prSet presAssocID="{B0E9FF00-8430-467F-8B00-1B8308A3C986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49950D09-7814-4298-8DD1-8954E1D4C028}" type="pres">
      <dgm:prSet presAssocID="{B0E9FF00-8430-467F-8B00-1B8308A3C986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1977875C-1A47-463D-8A43-0159DD759122}" type="presOf" srcId="{B0E9FF00-8430-467F-8B00-1B8308A3C986}" destId="{B1609A8F-1FA6-4ED2-8BB8-68F110913698}" srcOrd="0" destOrd="0" presId="urn:microsoft.com/office/officeart/2005/8/layout/vList5"/>
    <dgm:cxn modelId="{632B3383-B675-4C4C-B76A-39A481F29A4D}" type="presOf" srcId="{12A513CB-0385-44B5-A6E1-D3EB64C75D72}" destId="{07784567-615D-4EE8-82B6-22163E42F340}" srcOrd="0" destOrd="0" presId="urn:microsoft.com/office/officeart/2005/8/layout/vList5"/>
    <dgm:cxn modelId="{FBD7C49B-47DB-4E92-A7C6-7DC92E6DF242}" type="presOf" srcId="{0D977399-60C6-46EC-9223-98DCE0222E74}" destId="{49950D09-7814-4298-8DD1-8954E1D4C028}" srcOrd="0" destOrd="0" presId="urn:microsoft.com/office/officeart/2005/8/layout/vList5"/>
    <dgm:cxn modelId="{C3CF559D-1226-4C4F-B686-23B04245FDD3}" srcId="{B0E9FF00-8430-467F-8B00-1B8308A3C986}" destId="{0D977399-60C6-46EC-9223-98DCE0222E74}" srcOrd="0" destOrd="0" parTransId="{315764BD-45A2-4198-8691-F6C8FABE231E}" sibTransId="{1B56F8F5-092B-4B16-A518-13BA466E8A94}"/>
    <dgm:cxn modelId="{99C7A09F-8A10-484B-B3CC-3703114E2A5C}" srcId="{EECC5BAE-ECC7-4287-B55A-18D09EEB515E}" destId="{12A513CB-0385-44B5-A6E1-D3EB64C75D72}" srcOrd="0" destOrd="0" parTransId="{68A36FA6-3878-4850-A73A-DE11C9FCA9FD}" sibTransId="{3D9C14BE-F2E9-43D2-823F-F2E3D139819F}"/>
    <dgm:cxn modelId="{9A9238AE-3CDE-4B57-A7A2-87A47CE078AE}" srcId="{EECC5BAE-ECC7-4287-B55A-18D09EEB515E}" destId="{B0E9FF00-8430-467F-8B00-1B8308A3C986}" srcOrd="1" destOrd="0" parTransId="{204FF378-092C-489C-A870-BF5D143F67BE}" sibTransId="{8ED3545A-1D74-4FD2-8ABC-A47C25717CDD}"/>
    <dgm:cxn modelId="{58D083C2-5A63-440E-81E0-7E9D508C5399}" type="presOf" srcId="{B86D17F6-183E-44C9-92D8-6ED22F12D1D9}" destId="{A6B20DF5-4DFD-41B5-880C-4591057EE11F}" srcOrd="0" destOrd="0" presId="urn:microsoft.com/office/officeart/2005/8/layout/vList5"/>
    <dgm:cxn modelId="{374221CE-F1EA-4853-849E-53413BDEDD72}" srcId="{12A513CB-0385-44B5-A6E1-D3EB64C75D72}" destId="{B86D17F6-183E-44C9-92D8-6ED22F12D1D9}" srcOrd="0" destOrd="0" parTransId="{0EDF0B22-7391-4D00-B389-AC6754162D86}" sibTransId="{D6B7CCF8-4392-4AA0-835B-2B8A131CA1C8}"/>
    <dgm:cxn modelId="{4AE769FD-120B-474F-8386-D63C75CFC971}" type="presOf" srcId="{EECC5BAE-ECC7-4287-B55A-18D09EEB515E}" destId="{3721E7AC-5436-4221-903D-B9E59DFACF65}" srcOrd="0" destOrd="0" presId="urn:microsoft.com/office/officeart/2005/8/layout/vList5"/>
    <dgm:cxn modelId="{34EB2254-6DF5-41B3-9276-2B9A05CE41F2}" type="presParOf" srcId="{3721E7AC-5436-4221-903D-B9E59DFACF65}" destId="{D25CC3D4-BE9B-4119-929E-002E1B7ED970}" srcOrd="0" destOrd="0" presId="urn:microsoft.com/office/officeart/2005/8/layout/vList5"/>
    <dgm:cxn modelId="{1C1678B3-AF0A-4169-8E9C-20C11EE59AFA}" type="presParOf" srcId="{D25CC3D4-BE9B-4119-929E-002E1B7ED970}" destId="{07784567-615D-4EE8-82B6-22163E42F340}" srcOrd="0" destOrd="0" presId="urn:microsoft.com/office/officeart/2005/8/layout/vList5"/>
    <dgm:cxn modelId="{7E128F29-96F6-40F6-BD28-1E10522A4CB0}" type="presParOf" srcId="{D25CC3D4-BE9B-4119-929E-002E1B7ED970}" destId="{A6B20DF5-4DFD-41B5-880C-4591057EE11F}" srcOrd="1" destOrd="0" presId="urn:microsoft.com/office/officeart/2005/8/layout/vList5"/>
    <dgm:cxn modelId="{AE5321B4-F490-408F-A2E5-E861826D3939}" type="presParOf" srcId="{3721E7AC-5436-4221-903D-B9E59DFACF65}" destId="{4E9E3A01-06CA-487E-8D18-83E95FAF8CB3}" srcOrd="1" destOrd="0" presId="urn:microsoft.com/office/officeart/2005/8/layout/vList5"/>
    <dgm:cxn modelId="{51F9608C-F6F3-410E-A9F9-6CBAFD0FC3D7}" type="presParOf" srcId="{3721E7AC-5436-4221-903D-B9E59DFACF65}" destId="{6A5C6455-7154-4286-9738-40FC6F0637F7}" srcOrd="2" destOrd="0" presId="urn:microsoft.com/office/officeart/2005/8/layout/vList5"/>
    <dgm:cxn modelId="{A40FD117-5BB9-4BBF-8D36-D42680B857F6}" type="presParOf" srcId="{6A5C6455-7154-4286-9738-40FC6F0637F7}" destId="{B1609A8F-1FA6-4ED2-8BB8-68F110913698}" srcOrd="0" destOrd="0" presId="urn:microsoft.com/office/officeart/2005/8/layout/vList5"/>
    <dgm:cxn modelId="{598002B0-95AD-40F0-A06A-BC7DBA563CAD}" type="presParOf" srcId="{6A5C6455-7154-4286-9738-40FC6F0637F7}" destId="{49950D09-7814-4298-8DD1-8954E1D4C02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417A54FF-805F-4625-88BE-2D8DE75E7DA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A5268029-F8B6-4675-92FB-4C13C1A55D6B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2007</a:t>
          </a:r>
        </a:p>
      </dgm:t>
    </dgm:pt>
    <dgm:pt modelId="{573C35C2-BF92-4759-B477-2164283F2C7F}" type="parTrans" cxnId="{E9A5664B-95E8-4FFD-8303-9506D6810241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E3B019-07DF-400D-A316-877B279809FA}" type="sibTrans" cxnId="{E9A5664B-95E8-4FFD-8303-9506D6810241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3FA738-134B-4B8E-857E-540F72A2D9B0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2008</a:t>
          </a:r>
        </a:p>
      </dgm:t>
    </dgm:pt>
    <dgm:pt modelId="{323EA030-4997-4C14-B205-696ECD9F8BAF}" type="parTrans" cxnId="{D813547A-3576-4FD3-86E0-1DC421264098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3A8C42-51D7-4256-9496-85EFD9B8E478}" type="sibTrans" cxnId="{D813547A-3576-4FD3-86E0-1DC421264098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F20E1C-8E3C-4BEF-8E23-C135558BC435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2009-2010</a:t>
          </a:r>
          <a:endParaRPr lang="es-PE" sz="1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AA92D7-F950-4C5A-AD06-F0F3A1ACEF60}" type="parTrans" cxnId="{6388B2D1-D3F8-4F95-8FF1-9F87E67A557D}">
      <dgm:prSet/>
      <dgm:spPr/>
      <dgm:t>
        <a:bodyPr/>
        <a:lstStyle/>
        <a:p>
          <a:endParaRPr lang="es-PE"/>
        </a:p>
      </dgm:t>
    </dgm:pt>
    <dgm:pt modelId="{60885242-DC0C-451F-AB4F-B62204E290A4}" type="sibTrans" cxnId="{6388B2D1-D3F8-4F95-8FF1-9F87E67A557D}">
      <dgm:prSet/>
      <dgm:spPr/>
      <dgm:t>
        <a:bodyPr/>
        <a:lstStyle/>
        <a:p>
          <a:endParaRPr lang="es-PE"/>
        </a:p>
      </dgm:t>
    </dgm:pt>
    <dgm:pt modelId="{C933EDD1-706E-4C74-84CA-2575CE554B96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2011-2012</a:t>
          </a:r>
          <a:endParaRPr lang="es-PE"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3AD24B-E2FD-40DC-861E-5C4D923D7994}" type="parTrans" cxnId="{D4CE0718-C8EC-48C0-90C6-02000F9C1AD0}">
      <dgm:prSet/>
      <dgm:spPr/>
      <dgm:t>
        <a:bodyPr/>
        <a:lstStyle/>
        <a:p>
          <a:endParaRPr lang="es-PE"/>
        </a:p>
      </dgm:t>
    </dgm:pt>
    <dgm:pt modelId="{68F90E21-6D82-4986-A1A0-1AAC47EAB458}" type="sibTrans" cxnId="{D4CE0718-C8EC-48C0-90C6-02000F9C1AD0}">
      <dgm:prSet/>
      <dgm:spPr/>
      <dgm:t>
        <a:bodyPr/>
        <a:lstStyle/>
        <a:p>
          <a:endParaRPr lang="es-PE"/>
        </a:p>
      </dgm:t>
    </dgm:pt>
    <dgm:pt modelId="{E7019E53-B64E-42A2-A3BA-9ED33FED9013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2013</a:t>
          </a:r>
          <a:endParaRPr lang="es-PE" sz="1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3219CF-8167-4A24-8795-BDC54C530889}" type="parTrans" cxnId="{E39D3D43-FAD4-4D1B-B406-9B71C0E91E5F}">
      <dgm:prSet/>
      <dgm:spPr/>
      <dgm:t>
        <a:bodyPr/>
        <a:lstStyle/>
        <a:p>
          <a:endParaRPr lang="es-PE"/>
        </a:p>
      </dgm:t>
    </dgm:pt>
    <dgm:pt modelId="{D59AFD0A-3DBC-4B43-B0E2-1893CBB54D42}" type="sibTrans" cxnId="{E39D3D43-FAD4-4D1B-B406-9B71C0E91E5F}">
      <dgm:prSet/>
      <dgm:spPr/>
      <dgm:t>
        <a:bodyPr/>
        <a:lstStyle/>
        <a:p>
          <a:endParaRPr lang="es-PE"/>
        </a:p>
      </dgm:t>
    </dgm:pt>
    <dgm:pt modelId="{00C42EB9-F90C-4864-A07E-5F1EE7F8A618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2014-2016</a:t>
          </a:r>
          <a:endParaRPr lang="es-PE" sz="1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28D538-27A9-4115-8A88-1591076B3707}" type="parTrans" cxnId="{8FC6237A-DD49-4E69-84EE-B806B9CFB723}">
      <dgm:prSet/>
      <dgm:spPr/>
      <dgm:t>
        <a:bodyPr/>
        <a:lstStyle/>
        <a:p>
          <a:endParaRPr lang="es-PE"/>
        </a:p>
      </dgm:t>
    </dgm:pt>
    <dgm:pt modelId="{F4653648-CB17-4202-8874-020E6121DF78}" type="sibTrans" cxnId="{8FC6237A-DD49-4E69-84EE-B806B9CFB723}">
      <dgm:prSet/>
      <dgm:spPr/>
      <dgm:t>
        <a:bodyPr/>
        <a:lstStyle/>
        <a:p>
          <a:endParaRPr lang="es-PE"/>
        </a:p>
      </dgm:t>
    </dgm:pt>
    <dgm:pt modelId="{404D596E-ED56-4C76-8AFE-316DB45FDC88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2017</a:t>
          </a:r>
          <a:endParaRPr lang="es-PE"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74F2B0-3107-4D4B-A669-F457596C98B7}" type="parTrans" cxnId="{089AC903-B87C-4E07-B46E-9911A2770471}">
      <dgm:prSet/>
      <dgm:spPr/>
      <dgm:t>
        <a:bodyPr/>
        <a:lstStyle/>
        <a:p>
          <a:endParaRPr lang="es-PE"/>
        </a:p>
      </dgm:t>
    </dgm:pt>
    <dgm:pt modelId="{8747B674-71E0-4C55-AB8F-3075F2ADEC81}" type="sibTrans" cxnId="{089AC903-B87C-4E07-B46E-9911A2770471}">
      <dgm:prSet/>
      <dgm:spPr/>
      <dgm:t>
        <a:bodyPr/>
        <a:lstStyle/>
        <a:p>
          <a:endParaRPr lang="es-PE"/>
        </a:p>
      </dgm:t>
    </dgm:pt>
    <dgm:pt modelId="{ECC04B45-01E3-47F5-B8DC-A34609046636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2018-2021</a:t>
          </a:r>
          <a:endParaRPr lang="es-PE"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936A33-D2F0-494B-AE36-EC0F04BDAAF2}" type="parTrans" cxnId="{3F51D37A-7424-4AEB-B313-BD561FA4184A}">
      <dgm:prSet/>
      <dgm:spPr/>
      <dgm:t>
        <a:bodyPr/>
        <a:lstStyle/>
        <a:p>
          <a:endParaRPr lang="es-PE"/>
        </a:p>
      </dgm:t>
    </dgm:pt>
    <dgm:pt modelId="{E6802626-F9A3-46F1-A93A-A13BD15816D6}" type="sibTrans" cxnId="{3F51D37A-7424-4AEB-B313-BD561FA4184A}">
      <dgm:prSet/>
      <dgm:spPr/>
      <dgm:t>
        <a:bodyPr/>
        <a:lstStyle/>
        <a:p>
          <a:endParaRPr lang="es-PE"/>
        </a:p>
      </dgm:t>
    </dgm:pt>
    <dgm:pt modelId="{ED7ADE18-3B9E-40B6-B377-93426F8AD07B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2001</a:t>
          </a:r>
        </a:p>
      </dgm:t>
    </dgm:pt>
    <dgm:pt modelId="{3DE0E8B0-A20F-436A-90E3-CE60CDA17DEB}" type="parTrans" cxnId="{C89E6AE7-F542-4E73-957A-38D377AB9406}">
      <dgm:prSet/>
      <dgm:spPr/>
      <dgm:t>
        <a:bodyPr/>
        <a:lstStyle/>
        <a:p>
          <a:endParaRPr lang="es-PE"/>
        </a:p>
      </dgm:t>
    </dgm:pt>
    <dgm:pt modelId="{A00BF14F-71DA-4561-8A49-F2E8202E2883}" type="sibTrans" cxnId="{C89E6AE7-F542-4E73-957A-38D377AB9406}">
      <dgm:prSet/>
      <dgm:spPr/>
      <dgm:t>
        <a:bodyPr/>
        <a:lstStyle/>
        <a:p>
          <a:endParaRPr lang="es-PE"/>
        </a:p>
      </dgm:t>
    </dgm:pt>
    <dgm:pt modelId="{150B1157-DDFE-40BA-8145-0A33F8727664}" type="pres">
      <dgm:prSet presAssocID="{417A54FF-805F-4625-88BE-2D8DE75E7DAD}" presName="Name0" presStyleCnt="0">
        <dgm:presLayoutVars>
          <dgm:dir/>
          <dgm:animLvl val="lvl"/>
          <dgm:resizeHandles val="exact"/>
        </dgm:presLayoutVars>
      </dgm:prSet>
      <dgm:spPr/>
    </dgm:pt>
    <dgm:pt modelId="{6D0B4939-32AC-4013-BCD2-8F2F79C66C5A}" type="pres">
      <dgm:prSet presAssocID="{A5268029-F8B6-4675-92FB-4C13C1A55D6B}" presName="parTxOnly" presStyleLbl="node1" presStyleIdx="0" presStyleCnt="9" custScaleX="12227" custScaleY="12561" custLinFactX="-13423" custLinFactNeighborX="-100000" custLinFactNeighborY="396">
        <dgm:presLayoutVars>
          <dgm:chMax val="0"/>
          <dgm:chPref val="0"/>
          <dgm:bulletEnabled val="1"/>
        </dgm:presLayoutVars>
      </dgm:prSet>
      <dgm:spPr/>
    </dgm:pt>
    <dgm:pt modelId="{D6A2B318-81FB-4664-B332-E06ECCDB5760}" type="pres">
      <dgm:prSet presAssocID="{3EE3B019-07DF-400D-A316-877B279809FA}" presName="parTxOnlySpace" presStyleCnt="0"/>
      <dgm:spPr/>
    </dgm:pt>
    <dgm:pt modelId="{132A7712-22D0-4AF9-AC80-F3B8F8AEFA5C}" type="pres">
      <dgm:prSet presAssocID="{ED7ADE18-3B9E-40B6-B377-93426F8AD07B}" presName="parTxOnly" presStyleLbl="node1" presStyleIdx="1" presStyleCnt="9" custScaleX="12227" custScaleY="12561" custLinFactX="-25775" custLinFactNeighborX="-100000" custLinFactNeighborY="414">
        <dgm:presLayoutVars>
          <dgm:chMax val="0"/>
          <dgm:chPref val="0"/>
          <dgm:bulletEnabled val="1"/>
        </dgm:presLayoutVars>
      </dgm:prSet>
      <dgm:spPr/>
    </dgm:pt>
    <dgm:pt modelId="{334C17F1-02DB-41C6-8EB7-CDEB380784D7}" type="pres">
      <dgm:prSet presAssocID="{A00BF14F-71DA-4561-8A49-F2E8202E2883}" presName="parTxOnlySpace" presStyleCnt="0"/>
      <dgm:spPr/>
    </dgm:pt>
    <dgm:pt modelId="{300B7403-3346-467A-90A1-67248C0CB4A4}" type="pres">
      <dgm:prSet presAssocID="{CD3FA738-134B-4B8E-857E-540F72A2D9B0}" presName="parTxOnly" presStyleLbl="node1" presStyleIdx="2" presStyleCnt="9" custScaleX="12227" custScaleY="12561" custLinFactX="-7674" custLinFactNeighborX="-100000" custLinFactNeighborY="313">
        <dgm:presLayoutVars>
          <dgm:chMax val="0"/>
          <dgm:chPref val="0"/>
          <dgm:bulletEnabled val="1"/>
        </dgm:presLayoutVars>
      </dgm:prSet>
      <dgm:spPr/>
    </dgm:pt>
    <dgm:pt modelId="{653BBF50-8F67-49EA-84AD-11DD92C986F5}" type="pres">
      <dgm:prSet presAssocID="{583A8C42-51D7-4256-9496-85EFD9B8E478}" presName="parTxOnlySpace" presStyleCnt="0"/>
      <dgm:spPr/>
    </dgm:pt>
    <dgm:pt modelId="{E53EEB1A-6EDD-43C6-9A4B-4E086B197DC4}" type="pres">
      <dgm:prSet presAssocID="{63F20E1C-8E3C-4BEF-8E23-C135558BC435}" presName="parTxOnly" presStyleLbl="node1" presStyleIdx="3" presStyleCnt="9" custScaleX="12227" custScaleY="12561" custLinFactNeighborX="-96579" custLinFactNeighborY="327">
        <dgm:presLayoutVars>
          <dgm:chMax val="0"/>
          <dgm:chPref val="0"/>
          <dgm:bulletEnabled val="1"/>
        </dgm:presLayoutVars>
      </dgm:prSet>
      <dgm:spPr/>
    </dgm:pt>
    <dgm:pt modelId="{77AFF40C-2571-4F98-8276-ECE9F6CD3EBE}" type="pres">
      <dgm:prSet presAssocID="{60885242-DC0C-451F-AB4F-B62204E290A4}" presName="parTxOnlySpace" presStyleCnt="0"/>
      <dgm:spPr/>
    </dgm:pt>
    <dgm:pt modelId="{07645AF7-E4D9-432D-BD56-0B7CF6185DC3}" type="pres">
      <dgm:prSet presAssocID="{C933EDD1-706E-4C74-84CA-2575CE554B96}" presName="parTxOnly" presStyleLbl="node1" presStyleIdx="4" presStyleCnt="9" custScaleX="12227" custScaleY="12561" custLinFactNeighborX="-16273" custLinFactNeighborY="324">
        <dgm:presLayoutVars>
          <dgm:chMax val="0"/>
          <dgm:chPref val="0"/>
          <dgm:bulletEnabled val="1"/>
        </dgm:presLayoutVars>
      </dgm:prSet>
      <dgm:spPr/>
    </dgm:pt>
    <dgm:pt modelId="{79E7AC77-C43E-470A-B394-41C6C6EBA6CC}" type="pres">
      <dgm:prSet presAssocID="{68F90E21-6D82-4986-A1A0-1AAC47EAB458}" presName="parTxOnlySpace" presStyleCnt="0"/>
      <dgm:spPr/>
    </dgm:pt>
    <dgm:pt modelId="{916DAFD3-0B37-4A4F-8B9A-B624406A9756}" type="pres">
      <dgm:prSet presAssocID="{E7019E53-B64E-42A2-A3BA-9ED33FED9013}" presName="parTxOnly" presStyleLbl="node1" presStyleIdx="5" presStyleCnt="9" custScaleX="12227" custScaleY="12561" custLinFactNeighborX="62610" custLinFactNeighborY="319">
        <dgm:presLayoutVars>
          <dgm:chMax val="0"/>
          <dgm:chPref val="0"/>
          <dgm:bulletEnabled val="1"/>
        </dgm:presLayoutVars>
      </dgm:prSet>
      <dgm:spPr/>
    </dgm:pt>
    <dgm:pt modelId="{0161432F-D5AD-4486-BF65-6C8C65131717}" type="pres">
      <dgm:prSet presAssocID="{D59AFD0A-3DBC-4B43-B0E2-1893CBB54D42}" presName="parTxOnlySpace" presStyleCnt="0"/>
      <dgm:spPr/>
    </dgm:pt>
    <dgm:pt modelId="{8BB494B3-5CE4-408B-AEEF-E6F64752A1CB}" type="pres">
      <dgm:prSet presAssocID="{00C42EB9-F90C-4864-A07E-5F1EE7F8A618}" presName="parTxOnly" presStyleLbl="node1" presStyleIdx="6" presStyleCnt="9" custScaleX="12227" custScaleY="12561" custLinFactX="4197" custLinFactNeighborX="100000" custLinFactNeighborY="620">
        <dgm:presLayoutVars>
          <dgm:chMax val="0"/>
          <dgm:chPref val="0"/>
          <dgm:bulletEnabled val="1"/>
        </dgm:presLayoutVars>
      </dgm:prSet>
      <dgm:spPr/>
    </dgm:pt>
    <dgm:pt modelId="{6DABC966-3027-4BD2-9DC3-5B2AFE4D5271}" type="pres">
      <dgm:prSet presAssocID="{F4653648-CB17-4202-8874-020E6121DF78}" presName="parTxOnlySpace" presStyleCnt="0"/>
      <dgm:spPr/>
    </dgm:pt>
    <dgm:pt modelId="{F183BB35-6D0B-47B5-9E5D-C19FF9F822D7}" type="pres">
      <dgm:prSet presAssocID="{404D596E-ED56-4C76-8AFE-316DB45FDC88}" presName="parTxOnly" presStyleLbl="node1" presStyleIdx="7" presStyleCnt="9" custScaleX="12227" custScaleY="12561" custLinFactX="11966" custLinFactNeighborX="100000" custLinFactNeighborY="289">
        <dgm:presLayoutVars>
          <dgm:chMax val="0"/>
          <dgm:chPref val="0"/>
          <dgm:bulletEnabled val="1"/>
        </dgm:presLayoutVars>
      </dgm:prSet>
      <dgm:spPr/>
    </dgm:pt>
    <dgm:pt modelId="{7DA46B0D-1B10-48A9-BF94-B0FF7FCE4FDF}" type="pres">
      <dgm:prSet presAssocID="{8747B674-71E0-4C55-AB8F-3075F2ADEC81}" presName="parTxOnlySpace" presStyleCnt="0"/>
      <dgm:spPr/>
    </dgm:pt>
    <dgm:pt modelId="{A6C8CD08-65F2-4D37-A19D-CF2D19E19949}" type="pres">
      <dgm:prSet presAssocID="{ECC04B45-01E3-47F5-B8DC-A34609046636}" presName="parTxOnly" presStyleLbl="node1" presStyleIdx="8" presStyleCnt="9" custScaleX="12227" custScaleY="12561" custLinFactX="19740" custLinFactNeighborX="100000" custLinFactNeighborY="330">
        <dgm:presLayoutVars>
          <dgm:chMax val="0"/>
          <dgm:chPref val="0"/>
          <dgm:bulletEnabled val="1"/>
        </dgm:presLayoutVars>
      </dgm:prSet>
      <dgm:spPr/>
    </dgm:pt>
  </dgm:ptLst>
  <dgm:cxnLst>
    <dgm:cxn modelId="{D4858C00-2D03-4597-BBF2-68D3296B769A}" type="presOf" srcId="{00C42EB9-F90C-4864-A07E-5F1EE7F8A618}" destId="{8BB494B3-5CE4-408B-AEEF-E6F64752A1CB}" srcOrd="0" destOrd="0" presId="urn:microsoft.com/office/officeart/2005/8/layout/chevron1"/>
    <dgm:cxn modelId="{089AC903-B87C-4E07-B46E-9911A2770471}" srcId="{417A54FF-805F-4625-88BE-2D8DE75E7DAD}" destId="{404D596E-ED56-4C76-8AFE-316DB45FDC88}" srcOrd="7" destOrd="0" parTransId="{4B74F2B0-3107-4D4B-A669-F457596C98B7}" sibTransId="{8747B674-71E0-4C55-AB8F-3075F2ADEC81}"/>
    <dgm:cxn modelId="{5670330C-3F43-4C07-9C8B-3016EABB46FD}" type="presOf" srcId="{CD3FA738-134B-4B8E-857E-540F72A2D9B0}" destId="{300B7403-3346-467A-90A1-67248C0CB4A4}" srcOrd="0" destOrd="0" presId="urn:microsoft.com/office/officeart/2005/8/layout/chevron1"/>
    <dgm:cxn modelId="{D4CE0718-C8EC-48C0-90C6-02000F9C1AD0}" srcId="{417A54FF-805F-4625-88BE-2D8DE75E7DAD}" destId="{C933EDD1-706E-4C74-84CA-2575CE554B96}" srcOrd="4" destOrd="0" parTransId="{563AD24B-E2FD-40DC-861E-5C4D923D7994}" sibTransId="{68F90E21-6D82-4986-A1A0-1AAC47EAB458}"/>
    <dgm:cxn modelId="{6910B641-5289-43FA-BD3B-26183E3C2EF1}" type="presOf" srcId="{E7019E53-B64E-42A2-A3BA-9ED33FED9013}" destId="{916DAFD3-0B37-4A4F-8B9A-B624406A9756}" srcOrd="0" destOrd="0" presId="urn:microsoft.com/office/officeart/2005/8/layout/chevron1"/>
    <dgm:cxn modelId="{E39D3D43-FAD4-4D1B-B406-9B71C0E91E5F}" srcId="{417A54FF-805F-4625-88BE-2D8DE75E7DAD}" destId="{E7019E53-B64E-42A2-A3BA-9ED33FED9013}" srcOrd="5" destOrd="0" parTransId="{C03219CF-8167-4A24-8795-BDC54C530889}" sibTransId="{D59AFD0A-3DBC-4B43-B0E2-1893CBB54D42}"/>
    <dgm:cxn modelId="{E9A5664B-95E8-4FFD-8303-9506D6810241}" srcId="{417A54FF-805F-4625-88BE-2D8DE75E7DAD}" destId="{A5268029-F8B6-4675-92FB-4C13C1A55D6B}" srcOrd="0" destOrd="0" parTransId="{573C35C2-BF92-4759-B477-2164283F2C7F}" sibTransId="{3EE3B019-07DF-400D-A316-877B279809FA}"/>
    <dgm:cxn modelId="{46BFD550-4781-43EB-8DA5-7250F8F22E8A}" type="presOf" srcId="{417A54FF-805F-4625-88BE-2D8DE75E7DAD}" destId="{150B1157-DDFE-40BA-8145-0A33F8727664}" srcOrd="0" destOrd="0" presId="urn:microsoft.com/office/officeart/2005/8/layout/chevron1"/>
    <dgm:cxn modelId="{D9DB496F-0E07-4412-A400-3A9A677C3AC7}" type="presOf" srcId="{ECC04B45-01E3-47F5-B8DC-A34609046636}" destId="{A6C8CD08-65F2-4D37-A19D-CF2D19E19949}" srcOrd="0" destOrd="0" presId="urn:microsoft.com/office/officeart/2005/8/layout/chevron1"/>
    <dgm:cxn modelId="{8FC6237A-DD49-4E69-84EE-B806B9CFB723}" srcId="{417A54FF-805F-4625-88BE-2D8DE75E7DAD}" destId="{00C42EB9-F90C-4864-A07E-5F1EE7F8A618}" srcOrd="6" destOrd="0" parTransId="{7628D538-27A9-4115-8A88-1591076B3707}" sibTransId="{F4653648-CB17-4202-8874-020E6121DF78}"/>
    <dgm:cxn modelId="{D813547A-3576-4FD3-86E0-1DC421264098}" srcId="{417A54FF-805F-4625-88BE-2D8DE75E7DAD}" destId="{CD3FA738-134B-4B8E-857E-540F72A2D9B0}" srcOrd="2" destOrd="0" parTransId="{323EA030-4997-4C14-B205-696ECD9F8BAF}" sibTransId="{583A8C42-51D7-4256-9496-85EFD9B8E478}"/>
    <dgm:cxn modelId="{3F51D37A-7424-4AEB-B313-BD561FA4184A}" srcId="{417A54FF-805F-4625-88BE-2D8DE75E7DAD}" destId="{ECC04B45-01E3-47F5-B8DC-A34609046636}" srcOrd="8" destOrd="0" parTransId="{E4936A33-D2F0-494B-AE36-EC0F04BDAAF2}" sibTransId="{E6802626-F9A3-46F1-A93A-A13BD15816D6}"/>
    <dgm:cxn modelId="{C40FD381-0BC7-40B3-BFD4-0F58235E01A5}" type="presOf" srcId="{ED7ADE18-3B9E-40B6-B377-93426F8AD07B}" destId="{132A7712-22D0-4AF9-AC80-F3B8F8AEFA5C}" srcOrd="0" destOrd="0" presId="urn:microsoft.com/office/officeart/2005/8/layout/chevron1"/>
    <dgm:cxn modelId="{CD7225A3-815D-4D88-A829-9608C034F294}" type="presOf" srcId="{63F20E1C-8E3C-4BEF-8E23-C135558BC435}" destId="{E53EEB1A-6EDD-43C6-9A4B-4E086B197DC4}" srcOrd="0" destOrd="0" presId="urn:microsoft.com/office/officeart/2005/8/layout/chevron1"/>
    <dgm:cxn modelId="{5D32C0AD-AB33-48B9-A3C5-EAECB95D446E}" type="presOf" srcId="{C933EDD1-706E-4C74-84CA-2575CE554B96}" destId="{07645AF7-E4D9-432D-BD56-0B7CF6185DC3}" srcOrd="0" destOrd="0" presId="urn:microsoft.com/office/officeart/2005/8/layout/chevron1"/>
    <dgm:cxn modelId="{C2E2B1B2-212B-4D99-A150-8A7D53E40AF4}" type="presOf" srcId="{404D596E-ED56-4C76-8AFE-316DB45FDC88}" destId="{F183BB35-6D0B-47B5-9E5D-C19FF9F822D7}" srcOrd="0" destOrd="0" presId="urn:microsoft.com/office/officeart/2005/8/layout/chevron1"/>
    <dgm:cxn modelId="{5CF46FC9-9BC0-432F-8249-9BC7EC4E4682}" type="presOf" srcId="{A5268029-F8B6-4675-92FB-4C13C1A55D6B}" destId="{6D0B4939-32AC-4013-BCD2-8F2F79C66C5A}" srcOrd="0" destOrd="0" presId="urn:microsoft.com/office/officeart/2005/8/layout/chevron1"/>
    <dgm:cxn modelId="{6388B2D1-D3F8-4F95-8FF1-9F87E67A557D}" srcId="{417A54FF-805F-4625-88BE-2D8DE75E7DAD}" destId="{63F20E1C-8E3C-4BEF-8E23-C135558BC435}" srcOrd="3" destOrd="0" parTransId="{10AA92D7-F950-4C5A-AD06-F0F3A1ACEF60}" sibTransId="{60885242-DC0C-451F-AB4F-B62204E290A4}"/>
    <dgm:cxn modelId="{C89E6AE7-F542-4E73-957A-38D377AB9406}" srcId="{417A54FF-805F-4625-88BE-2D8DE75E7DAD}" destId="{ED7ADE18-3B9E-40B6-B377-93426F8AD07B}" srcOrd="1" destOrd="0" parTransId="{3DE0E8B0-A20F-436A-90E3-CE60CDA17DEB}" sibTransId="{A00BF14F-71DA-4561-8A49-F2E8202E2883}"/>
    <dgm:cxn modelId="{D4543A5F-5E20-488E-B296-23235734EBB4}" type="presParOf" srcId="{150B1157-DDFE-40BA-8145-0A33F8727664}" destId="{6D0B4939-32AC-4013-BCD2-8F2F79C66C5A}" srcOrd="0" destOrd="0" presId="urn:microsoft.com/office/officeart/2005/8/layout/chevron1"/>
    <dgm:cxn modelId="{F7A93A19-16F5-42CD-84C4-66E2A078FADC}" type="presParOf" srcId="{150B1157-DDFE-40BA-8145-0A33F8727664}" destId="{D6A2B318-81FB-4664-B332-E06ECCDB5760}" srcOrd="1" destOrd="0" presId="urn:microsoft.com/office/officeart/2005/8/layout/chevron1"/>
    <dgm:cxn modelId="{ED92D291-1616-47C2-8D89-449E54DDF75E}" type="presParOf" srcId="{150B1157-DDFE-40BA-8145-0A33F8727664}" destId="{132A7712-22D0-4AF9-AC80-F3B8F8AEFA5C}" srcOrd="2" destOrd="0" presId="urn:microsoft.com/office/officeart/2005/8/layout/chevron1"/>
    <dgm:cxn modelId="{AADF4B49-12AA-43D7-AC41-B990FE7E28C4}" type="presParOf" srcId="{150B1157-DDFE-40BA-8145-0A33F8727664}" destId="{334C17F1-02DB-41C6-8EB7-CDEB380784D7}" srcOrd="3" destOrd="0" presId="urn:microsoft.com/office/officeart/2005/8/layout/chevron1"/>
    <dgm:cxn modelId="{7234A818-328F-45CE-A027-99C1FFEFB48A}" type="presParOf" srcId="{150B1157-DDFE-40BA-8145-0A33F8727664}" destId="{300B7403-3346-467A-90A1-67248C0CB4A4}" srcOrd="4" destOrd="0" presId="urn:microsoft.com/office/officeart/2005/8/layout/chevron1"/>
    <dgm:cxn modelId="{CC5797AB-CB5C-4761-94C8-8A07F0AFCB4A}" type="presParOf" srcId="{150B1157-DDFE-40BA-8145-0A33F8727664}" destId="{653BBF50-8F67-49EA-84AD-11DD92C986F5}" srcOrd="5" destOrd="0" presId="urn:microsoft.com/office/officeart/2005/8/layout/chevron1"/>
    <dgm:cxn modelId="{B3AC4215-C468-4A52-BA8E-96C740FBD937}" type="presParOf" srcId="{150B1157-DDFE-40BA-8145-0A33F8727664}" destId="{E53EEB1A-6EDD-43C6-9A4B-4E086B197DC4}" srcOrd="6" destOrd="0" presId="urn:microsoft.com/office/officeart/2005/8/layout/chevron1"/>
    <dgm:cxn modelId="{5421D52F-58D7-4166-8BC4-386BD623C6E7}" type="presParOf" srcId="{150B1157-DDFE-40BA-8145-0A33F8727664}" destId="{77AFF40C-2571-4F98-8276-ECE9F6CD3EBE}" srcOrd="7" destOrd="0" presId="urn:microsoft.com/office/officeart/2005/8/layout/chevron1"/>
    <dgm:cxn modelId="{202FF018-C3E5-4343-A3EB-F07B644FBE32}" type="presParOf" srcId="{150B1157-DDFE-40BA-8145-0A33F8727664}" destId="{07645AF7-E4D9-432D-BD56-0B7CF6185DC3}" srcOrd="8" destOrd="0" presId="urn:microsoft.com/office/officeart/2005/8/layout/chevron1"/>
    <dgm:cxn modelId="{9FE0B531-E0D1-4044-878C-F34499792EF0}" type="presParOf" srcId="{150B1157-DDFE-40BA-8145-0A33F8727664}" destId="{79E7AC77-C43E-470A-B394-41C6C6EBA6CC}" srcOrd="9" destOrd="0" presId="urn:microsoft.com/office/officeart/2005/8/layout/chevron1"/>
    <dgm:cxn modelId="{F60FA2B2-5891-4EC0-9609-7CD2252F4B59}" type="presParOf" srcId="{150B1157-DDFE-40BA-8145-0A33F8727664}" destId="{916DAFD3-0B37-4A4F-8B9A-B624406A9756}" srcOrd="10" destOrd="0" presId="urn:microsoft.com/office/officeart/2005/8/layout/chevron1"/>
    <dgm:cxn modelId="{0D393631-D5B6-4973-B2C0-03478913AC18}" type="presParOf" srcId="{150B1157-DDFE-40BA-8145-0A33F8727664}" destId="{0161432F-D5AD-4486-BF65-6C8C65131717}" srcOrd="11" destOrd="0" presId="urn:microsoft.com/office/officeart/2005/8/layout/chevron1"/>
    <dgm:cxn modelId="{EDACDAFC-5349-4E86-999C-C2D25DA63F8E}" type="presParOf" srcId="{150B1157-DDFE-40BA-8145-0A33F8727664}" destId="{8BB494B3-5CE4-408B-AEEF-E6F64752A1CB}" srcOrd="12" destOrd="0" presId="urn:microsoft.com/office/officeart/2005/8/layout/chevron1"/>
    <dgm:cxn modelId="{D2B3FE0E-BAED-451D-921D-56A429DE972A}" type="presParOf" srcId="{150B1157-DDFE-40BA-8145-0A33F8727664}" destId="{6DABC966-3027-4BD2-9DC3-5B2AFE4D5271}" srcOrd="13" destOrd="0" presId="urn:microsoft.com/office/officeart/2005/8/layout/chevron1"/>
    <dgm:cxn modelId="{1B3F3C42-20C8-4B55-8200-3CAE0B76A28A}" type="presParOf" srcId="{150B1157-DDFE-40BA-8145-0A33F8727664}" destId="{F183BB35-6D0B-47B5-9E5D-C19FF9F822D7}" srcOrd="14" destOrd="0" presId="urn:microsoft.com/office/officeart/2005/8/layout/chevron1"/>
    <dgm:cxn modelId="{2EBF82FF-7339-4DE0-84C7-5E7EAF02B110}" type="presParOf" srcId="{150B1157-DDFE-40BA-8145-0A33F8727664}" destId="{7DA46B0D-1B10-48A9-BF94-B0FF7FCE4FDF}" srcOrd="15" destOrd="0" presId="urn:microsoft.com/office/officeart/2005/8/layout/chevron1"/>
    <dgm:cxn modelId="{BC712257-6D55-4C4B-9220-9C316CF0C464}" type="presParOf" srcId="{150B1157-DDFE-40BA-8145-0A33F8727664}" destId="{A6C8CD08-65F2-4D37-A19D-CF2D19E19949}" srcOrd="1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EECC5BAE-ECC7-4287-B55A-18D09EEB515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12A513CB-0385-44B5-A6E1-D3EB64C75D72}">
      <dgm:prSet phldrT="[Texto]" custT="1"/>
      <dgm:spPr/>
      <dgm:t>
        <a:bodyPr/>
        <a:lstStyle/>
        <a:p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6 millones </a:t>
          </a:r>
          <a:r>
            <a:rPr lang="es-ES" sz="25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endParaRPr lang="es-PE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A36FA6-3878-4850-A73A-DE11C9FCA9FD}" type="parTrans" cxnId="{99C7A09F-8A10-484B-B3CC-3703114E2A5C}">
      <dgm:prSet/>
      <dgm:spPr/>
      <dgm:t>
        <a:bodyPr/>
        <a:lstStyle/>
        <a:p>
          <a:endParaRPr lang="es-PE"/>
        </a:p>
      </dgm:t>
    </dgm:pt>
    <dgm:pt modelId="{3D9C14BE-F2E9-43D2-823F-F2E3D139819F}" type="sibTrans" cxnId="{99C7A09F-8A10-484B-B3CC-3703114E2A5C}">
      <dgm:prSet/>
      <dgm:spPr/>
      <dgm:t>
        <a:bodyPr/>
        <a:lstStyle/>
        <a:p>
          <a:endParaRPr lang="es-PE"/>
        </a:p>
      </dgm:t>
    </dgm:pt>
    <dgm:pt modelId="{B86D17F6-183E-44C9-92D8-6ED22F12D1D9}">
      <dgm:prSet phldrT="[Texto]"/>
      <dgm:spPr/>
      <dgm:t>
        <a:bodyPr/>
        <a:lstStyle/>
        <a:p>
          <a:r>
            <a: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Recursos Medidos e Indicados</a:t>
          </a:r>
          <a:endParaRPr lang="es-PE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DF0B22-7391-4D00-B389-AC6754162D86}" type="parTrans" cxnId="{374221CE-F1EA-4853-849E-53413BDEDD72}">
      <dgm:prSet/>
      <dgm:spPr/>
      <dgm:t>
        <a:bodyPr/>
        <a:lstStyle/>
        <a:p>
          <a:endParaRPr lang="es-PE"/>
        </a:p>
      </dgm:t>
    </dgm:pt>
    <dgm:pt modelId="{D6B7CCF8-4392-4AA0-835B-2B8A131CA1C8}" type="sibTrans" cxnId="{374221CE-F1EA-4853-849E-53413BDEDD72}">
      <dgm:prSet/>
      <dgm:spPr/>
      <dgm:t>
        <a:bodyPr/>
        <a:lstStyle/>
        <a:p>
          <a:endParaRPr lang="es-PE"/>
        </a:p>
      </dgm:t>
    </dgm:pt>
    <dgm:pt modelId="{CB60A577-A29B-480E-A0BA-2ACB1C020AAF}">
      <dgm:prSet phldrT="[Texto]" custT="1"/>
      <dgm:spPr/>
      <dgm:t>
        <a:bodyPr/>
        <a:lstStyle/>
        <a:p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4.5 millones </a:t>
          </a:r>
          <a:r>
            <a:rPr lang="es-ES" sz="25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s-PE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CB7549-96A9-47B2-A5E9-150F939F3D0E}" type="parTrans" cxnId="{7297CB2B-BE50-40BC-9CDD-F1C581273BAE}">
      <dgm:prSet/>
      <dgm:spPr/>
      <dgm:t>
        <a:bodyPr/>
        <a:lstStyle/>
        <a:p>
          <a:endParaRPr lang="es-PE"/>
        </a:p>
      </dgm:t>
    </dgm:pt>
    <dgm:pt modelId="{1C587574-2368-4AF4-8DEC-467AA5C9C327}" type="sibTrans" cxnId="{7297CB2B-BE50-40BC-9CDD-F1C581273BAE}">
      <dgm:prSet/>
      <dgm:spPr/>
      <dgm:t>
        <a:bodyPr/>
        <a:lstStyle/>
        <a:p>
          <a:endParaRPr lang="es-PE"/>
        </a:p>
      </dgm:t>
    </dgm:pt>
    <dgm:pt modelId="{CE9C48CD-646E-43E9-A322-904CBE627B45}">
      <dgm:prSet phldrT="[Texto]"/>
      <dgm:spPr/>
      <dgm:t>
        <a:bodyPr/>
        <a:lstStyle/>
        <a:p>
          <a:r>
            <a: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Reservas Probadas y Probables con contenido entre 0.63% a 0.65%</a:t>
          </a:r>
          <a:endParaRPr lang="es-PE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390BBC-5915-43C2-9D68-75F17D16261B}" type="parTrans" cxnId="{A9871A3E-90D1-41AE-B420-CFCD5140F6DE}">
      <dgm:prSet/>
      <dgm:spPr/>
      <dgm:t>
        <a:bodyPr/>
        <a:lstStyle/>
        <a:p>
          <a:endParaRPr lang="es-PE"/>
        </a:p>
      </dgm:t>
    </dgm:pt>
    <dgm:pt modelId="{CFCAA03F-A14C-4ADE-83F5-1337C6405178}" type="sibTrans" cxnId="{A9871A3E-90D1-41AE-B420-CFCD5140F6DE}">
      <dgm:prSet/>
      <dgm:spPr/>
      <dgm:t>
        <a:bodyPr/>
        <a:lstStyle/>
        <a:p>
          <a:endParaRPr lang="es-PE"/>
        </a:p>
      </dgm:t>
    </dgm:pt>
    <dgm:pt modelId="{B0E9FF00-8430-467F-8B00-1B8308A3C986}">
      <dgm:prSet phldrT="[Texto]" custT="1"/>
      <dgm:spPr/>
      <dgm:t>
        <a:bodyPr/>
        <a:lstStyle/>
        <a:p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200,000 </a:t>
          </a:r>
          <a:r>
            <a:rPr lang="es-ES" sz="2500" dirty="0" err="1">
              <a:latin typeface="Arial" panose="020B0604020202020204" pitchFamily="34" charset="0"/>
              <a:cs typeface="Arial" panose="020B0604020202020204" pitchFamily="34" charset="0"/>
            </a:rPr>
            <a:t>tmf</a:t>
          </a:r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/año</a:t>
          </a:r>
          <a:endParaRPr lang="es-PE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4FF378-092C-489C-A870-BF5D143F67BE}" type="parTrans" cxnId="{9A9238AE-3CDE-4B57-A7A2-87A47CE078AE}">
      <dgm:prSet/>
      <dgm:spPr/>
      <dgm:t>
        <a:bodyPr/>
        <a:lstStyle/>
        <a:p>
          <a:endParaRPr lang="es-PE"/>
        </a:p>
      </dgm:t>
    </dgm:pt>
    <dgm:pt modelId="{8ED3545A-1D74-4FD2-8ABC-A47C25717CDD}" type="sibTrans" cxnId="{9A9238AE-3CDE-4B57-A7A2-87A47CE078AE}">
      <dgm:prSet/>
      <dgm:spPr/>
      <dgm:t>
        <a:bodyPr/>
        <a:lstStyle/>
        <a:p>
          <a:endParaRPr lang="es-PE"/>
        </a:p>
      </dgm:t>
    </dgm:pt>
    <dgm:pt modelId="{0D977399-60C6-46EC-9223-98DCE0222E74}">
      <dgm:prSet phldrT="[Texto]" custT="1"/>
      <dgm:spPr/>
      <dgm:t>
        <a:bodyPr/>
        <a:lstStyle/>
        <a:p>
          <a:r>
            <a:rPr lang="es-ES" sz="2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Capacidad de Producción de Cobre</a:t>
          </a:r>
          <a:endParaRPr lang="es-PE" sz="2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5764BD-45A2-4198-8691-F6C8FABE231E}" type="parTrans" cxnId="{C3CF559D-1226-4C4F-B686-23B04245FDD3}">
      <dgm:prSet/>
      <dgm:spPr/>
      <dgm:t>
        <a:bodyPr/>
        <a:lstStyle/>
        <a:p>
          <a:endParaRPr lang="es-PE"/>
        </a:p>
      </dgm:t>
    </dgm:pt>
    <dgm:pt modelId="{1B56F8F5-092B-4B16-A518-13BA466E8A94}" type="sibTrans" cxnId="{C3CF559D-1226-4C4F-B686-23B04245FDD3}">
      <dgm:prSet/>
      <dgm:spPr/>
      <dgm:t>
        <a:bodyPr/>
        <a:lstStyle/>
        <a:p>
          <a:endParaRPr lang="es-PE"/>
        </a:p>
      </dgm:t>
    </dgm:pt>
    <dgm:pt modelId="{3721E7AC-5436-4221-903D-B9E59DFACF65}" type="pres">
      <dgm:prSet presAssocID="{EECC5BAE-ECC7-4287-B55A-18D09EEB515E}" presName="Name0" presStyleCnt="0">
        <dgm:presLayoutVars>
          <dgm:dir/>
          <dgm:animLvl val="lvl"/>
          <dgm:resizeHandles val="exact"/>
        </dgm:presLayoutVars>
      </dgm:prSet>
      <dgm:spPr/>
    </dgm:pt>
    <dgm:pt modelId="{D25CC3D4-BE9B-4119-929E-002E1B7ED970}" type="pres">
      <dgm:prSet presAssocID="{12A513CB-0385-44B5-A6E1-D3EB64C75D72}" presName="linNode" presStyleCnt="0"/>
      <dgm:spPr/>
    </dgm:pt>
    <dgm:pt modelId="{07784567-615D-4EE8-82B6-22163E42F340}" type="pres">
      <dgm:prSet presAssocID="{12A513CB-0385-44B5-A6E1-D3EB64C75D72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A6B20DF5-4DFD-41B5-880C-4591057EE11F}" type="pres">
      <dgm:prSet presAssocID="{12A513CB-0385-44B5-A6E1-D3EB64C75D72}" presName="descendantText" presStyleLbl="alignAccFollowNode1" presStyleIdx="0" presStyleCnt="3">
        <dgm:presLayoutVars>
          <dgm:bulletEnabled val="1"/>
        </dgm:presLayoutVars>
      </dgm:prSet>
      <dgm:spPr/>
    </dgm:pt>
    <dgm:pt modelId="{4E9E3A01-06CA-487E-8D18-83E95FAF8CB3}" type="pres">
      <dgm:prSet presAssocID="{3D9C14BE-F2E9-43D2-823F-F2E3D139819F}" presName="sp" presStyleCnt="0"/>
      <dgm:spPr/>
    </dgm:pt>
    <dgm:pt modelId="{8A663A87-C728-4EA8-9BBC-AAE398CAFE34}" type="pres">
      <dgm:prSet presAssocID="{CB60A577-A29B-480E-A0BA-2ACB1C020AAF}" presName="linNode" presStyleCnt="0"/>
      <dgm:spPr/>
    </dgm:pt>
    <dgm:pt modelId="{DDA8D73E-1495-4463-9B8C-6A24E0DB416F}" type="pres">
      <dgm:prSet presAssocID="{CB60A577-A29B-480E-A0BA-2ACB1C020AAF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16B41A60-8F76-4FE9-83EF-AEBC683693DD}" type="pres">
      <dgm:prSet presAssocID="{CB60A577-A29B-480E-A0BA-2ACB1C020AAF}" presName="descendantText" presStyleLbl="alignAccFollowNode1" presStyleIdx="1" presStyleCnt="3">
        <dgm:presLayoutVars>
          <dgm:bulletEnabled val="1"/>
        </dgm:presLayoutVars>
      </dgm:prSet>
      <dgm:spPr/>
    </dgm:pt>
    <dgm:pt modelId="{BEEA3CB8-02C5-4DAB-8D1E-1B7DCBA1B9C6}" type="pres">
      <dgm:prSet presAssocID="{1C587574-2368-4AF4-8DEC-467AA5C9C327}" presName="sp" presStyleCnt="0"/>
      <dgm:spPr/>
    </dgm:pt>
    <dgm:pt modelId="{6A5C6455-7154-4286-9738-40FC6F0637F7}" type="pres">
      <dgm:prSet presAssocID="{B0E9FF00-8430-467F-8B00-1B8308A3C986}" presName="linNode" presStyleCnt="0"/>
      <dgm:spPr/>
    </dgm:pt>
    <dgm:pt modelId="{B1609A8F-1FA6-4ED2-8BB8-68F110913698}" type="pres">
      <dgm:prSet presAssocID="{B0E9FF00-8430-467F-8B00-1B8308A3C986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49950D09-7814-4298-8DD1-8954E1D4C028}" type="pres">
      <dgm:prSet presAssocID="{B0E9FF00-8430-467F-8B00-1B8308A3C986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7297CB2B-BE50-40BC-9CDD-F1C581273BAE}" srcId="{EECC5BAE-ECC7-4287-B55A-18D09EEB515E}" destId="{CB60A577-A29B-480E-A0BA-2ACB1C020AAF}" srcOrd="1" destOrd="0" parTransId="{FBCB7549-96A9-47B2-A5E9-150F939F3D0E}" sibTransId="{1C587574-2368-4AF4-8DEC-467AA5C9C327}"/>
    <dgm:cxn modelId="{A9871A3E-90D1-41AE-B420-CFCD5140F6DE}" srcId="{CB60A577-A29B-480E-A0BA-2ACB1C020AAF}" destId="{CE9C48CD-646E-43E9-A322-904CBE627B45}" srcOrd="0" destOrd="0" parTransId="{19390BBC-5915-43C2-9D68-75F17D16261B}" sibTransId="{CFCAA03F-A14C-4ADE-83F5-1337C6405178}"/>
    <dgm:cxn modelId="{0965494E-6EA1-45E7-A8E8-049BA06EAB8A}" type="presOf" srcId="{CB60A577-A29B-480E-A0BA-2ACB1C020AAF}" destId="{DDA8D73E-1495-4463-9B8C-6A24E0DB416F}" srcOrd="0" destOrd="0" presId="urn:microsoft.com/office/officeart/2005/8/layout/vList5"/>
    <dgm:cxn modelId="{1977875C-1A47-463D-8A43-0159DD759122}" type="presOf" srcId="{B0E9FF00-8430-467F-8B00-1B8308A3C986}" destId="{B1609A8F-1FA6-4ED2-8BB8-68F110913698}" srcOrd="0" destOrd="0" presId="urn:microsoft.com/office/officeart/2005/8/layout/vList5"/>
    <dgm:cxn modelId="{632B3383-B675-4C4C-B76A-39A481F29A4D}" type="presOf" srcId="{12A513CB-0385-44B5-A6E1-D3EB64C75D72}" destId="{07784567-615D-4EE8-82B6-22163E42F340}" srcOrd="0" destOrd="0" presId="urn:microsoft.com/office/officeart/2005/8/layout/vList5"/>
    <dgm:cxn modelId="{FBD7C49B-47DB-4E92-A7C6-7DC92E6DF242}" type="presOf" srcId="{0D977399-60C6-46EC-9223-98DCE0222E74}" destId="{49950D09-7814-4298-8DD1-8954E1D4C028}" srcOrd="0" destOrd="0" presId="urn:microsoft.com/office/officeart/2005/8/layout/vList5"/>
    <dgm:cxn modelId="{C3CF559D-1226-4C4F-B686-23B04245FDD3}" srcId="{B0E9FF00-8430-467F-8B00-1B8308A3C986}" destId="{0D977399-60C6-46EC-9223-98DCE0222E74}" srcOrd="0" destOrd="0" parTransId="{315764BD-45A2-4198-8691-F6C8FABE231E}" sibTransId="{1B56F8F5-092B-4B16-A518-13BA466E8A94}"/>
    <dgm:cxn modelId="{99C7A09F-8A10-484B-B3CC-3703114E2A5C}" srcId="{EECC5BAE-ECC7-4287-B55A-18D09EEB515E}" destId="{12A513CB-0385-44B5-A6E1-D3EB64C75D72}" srcOrd="0" destOrd="0" parTransId="{68A36FA6-3878-4850-A73A-DE11C9FCA9FD}" sibTransId="{3D9C14BE-F2E9-43D2-823F-F2E3D139819F}"/>
    <dgm:cxn modelId="{D769CEA1-B336-451B-9E4E-5B2389E8D1E3}" type="presOf" srcId="{CE9C48CD-646E-43E9-A322-904CBE627B45}" destId="{16B41A60-8F76-4FE9-83EF-AEBC683693DD}" srcOrd="0" destOrd="0" presId="urn:microsoft.com/office/officeart/2005/8/layout/vList5"/>
    <dgm:cxn modelId="{9A9238AE-3CDE-4B57-A7A2-87A47CE078AE}" srcId="{EECC5BAE-ECC7-4287-B55A-18D09EEB515E}" destId="{B0E9FF00-8430-467F-8B00-1B8308A3C986}" srcOrd="2" destOrd="0" parTransId="{204FF378-092C-489C-A870-BF5D143F67BE}" sibTransId="{8ED3545A-1D74-4FD2-8ABC-A47C25717CDD}"/>
    <dgm:cxn modelId="{58D083C2-5A63-440E-81E0-7E9D508C5399}" type="presOf" srcId="{B86D17F6-183E-44C9-92D8-6ED22F12D1D9}" destId="{A6B20DF5-4DFD-41B5-880C-4591057EE11F}" srcOrd="0" destOrd="0" presId="urn:microsoft.com/office/officeart/2005/8/layout/vList5"/>
    <dgm:cxn modelId="{374221CE-F1EA-4853-849E-53413BDEDD72}" srcId="{12A513CB-0385-44B5-A6E1-D3EB64C75D72}" destId="{B86D17F6-183E-44C9-92D8-6ED22F12D1D9}" srcOrd="0" destOrd="0" parTransId="{0EDF0B22-7391-4D00-B389-AC6754162D86}" sibTransId="{D6B7CCF8-4392-4AA0-835B-2B8A131CA1C8}"/>
    <dgm:cxn modelId="{4AE769FD-120B-474F-8386-D63C75CFC971}" type="presOf" srcId="{EECC5BAE-ECC7-4287-B55A-18D09EEB515E}" destId="{3721E7AC-5436-4221-903D-B9E59DFACF65}" srcOrd="0" destOrd="0" presId="urn:microsoft.com/office/officeart/2005/8/layout/vList5"/>
    <dgm:cxn modelId="{34EB2254-6DF5-41B3-9276-2B9A05CE41F2}" type="presParOf" srcId="{3721E7AC-5436-4221-903D-B9E59DFACF65}" destId="{D25CC3D4-BE9B-4119-929E-002E1B7ED970}" srcOrd="0" destOrd="0" presId="urn:microsoft.com/office/officeart/2005/8/layout/vList5"/>
    <dgm:cxn modelId="{1C1678B3-AF0A-4169-8E9C-20C11EE59AFA}" type="presParOf" srcId="{D25CC3D4-BE9B-4119-929E-002E1B7ED970}" destId="{07784567-615D-4EE8-82B6-22163E42F340}" srcOrd="0" destOrd="0" presId="urn:microsoft.com/office/officeart/2005/8/layout/vList5"/>
    <dgm:cxn modelId="{7E128F29-96F6-40F6-BD28-1E10522A4CB0}" type="presParOf" srcId="{D25CC3D4-BE9B-4119-929E-002E1B7ED970}" destId="{A6B20DF5-4DFD-41B5-880C-4591057EE11F}" srcOrd="1" destOrd="0" presId="urn:microsoft.com/office/officeart/2005/8/layout/vList5"/>
    <dgm:cxn modelId="{AE5321B4-F490-408F-A2E5-E861826D3939}" type="presParOf" srcId="{3721E7AC-5436-4221-903D-B9E59DFACF65}" destId="{4E9E3A01-06CA-487E-8D18-83E95FAF8CB3}" srcOrd="1" destOrd="0" presId="urn:microsoft.com/office/officeart/2005/8/layout/vList5"/>
    <dgm:cxn modelId="{D330F0A5-F692-4C58-A439-0876A086B576}" type="presParOf" srcId="{3721E7AC-5436-4221-903D-B9E59DFACF65}" destId="{8A663A87-C728-4EA8-9BBC-AAE398CAFE34}" srcOrd="2" destOrd="0" presId="urn:microsoft.com/office/officeart/2005/8/layout/vList5"/>
    <dgm:cxn modelId="{0196F29C-5896-4EBC-ABC6-CFC5F27445B5}" type="presParOf" srcId="{8A663A87-C728-4EA8-9BBC-AAE398CAFE34}" destId="{DDA8D73E-1495-4463-9B8C-6A24E0DB416F}" srcOrd="0" destOrd="0" presId="urn:microsoft.com/office/officeart/2005/8/layout/vList5"/>
    <dgm:cxn modelId="{284298C2-5C2B-4B27-A06C-DB6E19353E1C}" type="presParOf" srcId="{8A663A87-C728-4EA8-9BBC-AAE398CAFE34}" destId="{16B41A60-8F76-4FE9-83EF-AEBC683693DD}" srcOrd="1" destOrd="0" presId="urn:microsoft.com/office/officeart/2005/8/layout/vList5"/>
    <dgm:cxn modelId="{DD7BBF4B-AD0B-4E14-8719-239902CAC0A2}" type="presParOf" srcId="{3721E7AC-5436-4221-903D-B9E59DFACF65}" destId="{BEEA3CB8-02C5-4DAB-8D1E-1B7DCBA1B9C6}" srcOrd="3" destOrd="0" presId="urn:microsoft.com/office/officeart/2005/8/layout/vList5"/>
    <dgm:cxn modelId="{51F9608C-F6F3-410E-A9F9-6CBAFD0FC3D7}" type="presParOf" srcId="{3721E7AC-5436-4221-903D-B9E59DFACF65}" destId="{6A5C6455-7154-4286-9738-40FC6F0637F7}" srcOrd="4" destOrd="0" presId="urn:microsoft.com/office/officeart/2005/8/layout/vList5"/>
    <dgm:cxn modelId="{A40FD117-5BB9-4BBF-8D36-D42680B857F6}" type="presParOf" srcId="{6A5C6455-7154-4286-9738-40FC6F0637F7}" destId="{B1609A8F-1FA6-4ED2-8BB8-68F110913698}" srcOrd="0" destOrd="0" presId="urn:microsoft.com/office/officeart/2005/8/layout/vList5"/>
    <dgm:cxn modelId="{598002B0-95AD-40F0-A06A-BC7DBA563CAD}" type="presParOf" srcId="{6A5C6455-7154-4286-9738-40FC6F0637F7}" destId="{49950D09-7814-4298-8DD1-8954E1D4C02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EECC5BAE-ECC7-4287-B55A-18D09EEB515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12A513CB-0385-44B5-A6E1-D3EB64C75D72}">
      <dgm:prSet phldrT="[Texto]" custT="1"/>
      <dgm:spPr/>
      <dgm:t>
        <a:bodyPr/>
        <a:lstStyle/>
        <a:p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US$ 2.8 mil millones</a:t>
          </a:r>
          <a:endParaRPr lang="es-PE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A36FA6-3878-4850-A73A-DE11C9FCA9FD}" type="parTrans" cxnId="{99C7A09F-8A10-484B-B3CC-3703114E2A5C}">
      <dgm:prSet/>
      <dgm:spPr/>
      <dgm:t>
        <a:bodyPr/>
        <a:lstStyle/>
        <a:p>
          <a:endParaRPr lang="es-PE"/>
        </a:p>
      </dgm:t>
    </dgm:pt>
    <dgm:pt modelId="{3D9C14BE-F2E9-43D2-823F-F2E3D139819F}" type="sibTrans" cxnId="{99C7A09F-8A10-484B-B3CC-3703114E2A5C}">
      <dgm:prSet/>
      <dgm:spPr/>
      <dgm:t>
        <a:bodyPr/>
        <a:lstStyle/>
        <a:p>
          <a:endParaRPr lang="es-PE"/>
        </a:p>
      </dgm:t>
    </dgm:pt>
    <dgm:pt modelId="{B86D17F6-183E-44C9-92D8-6ED22F12D1D9}">
      <dgm:prSet phldrT="[Texto]"/>
      <dgm:spPr/>
      <dgm:t>
        <a:bodyPr/>
        <a:lstStyle/>
        <a:p>
          <a:r>
            <a: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Inversión total (construcción de planta, infraestructura y otros gastos)</a:t>
          </a:r>
          <a:endParaRPr lang="es-PE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DF0B22-7391-4D00-B389-AC6754162D86}" type="parTrans" cxnId="{374221CE-F1EA-4853-849E-53413BDEDD72}">
      <dgm:prSet/>
      <dgm:spPr/>
      <dgm:t>
        <a:bodyPr/>
        <a:lstStyle/>
        <a:p>
          <a:endParaRPr lang="es-PE"/>
        </a:p>
      </dgm:t>
    </dgm:pt>
    <dgm:pt modelId="{D6B7CCF8-4392-4AA0-835B-2B8A131CA1C8}" type="sibTrans" cxnId="{374221CE-F1EA-4853-849E-53413BDEDD72}">
      <dgm:prSet/>
      <dgm:spPr/>
      <dgm:t>
        <a:bodyPr/>
        <a:lstStyle/>
        <a:p>
          <a:endParaRPr lang="es-PE"/>
        </a:p>
      </dgm:t>
    </dgm:pt>
    <dgm:pt modelId="{B0E9FF00-8430-467F-8B00-1B8308A3C986}">
      <dgm:prSet phldrT="[Texto]" custT="1"/>
      <dgm:spPr/>
      <dgm:t>
        <a:bodyPr/>
        <a:lstStyle/>
        <a:p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117,000 </a:t>
          </a:r>
          <a:r>
            <a:rPr lang="es-ES" sz="25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/día</a:t>
          </a:r>
          <a:endParaRPr lang="es-PE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4FF378-092C-489C-A870-BF5D143F67BE}" type="parTrans" cxnId="{9A9238AE-3CDE-4B57-A7A2-87A47CE078AE}">
      <dgm:prSet/>
      <dgm:spPr/>
      <dgm:t>
        <a:bodyPr/>
        <a:lstStyle/>
        <a:p>
          <a:endParaRPr lang="es-PE"/>
        </a:p>
      </dgm:t>
    </dgm:pt>
    <dgm:pt modelId="{8ED3545A-1D74-4FD2-8ABC-A47C25717CDD}" type="sibTrans" cxnId="{9A9238AE-3CDE-4B57-A7A2-87A47CE078AE}">
      <dgm:prSet/>
      <dgm:spPr/>
      <dgm:t>
        <a:bodyPr/>
        <a:lstStyle/>
        <a:p>
          <a:endParaRPr lang="es-PE"/>
        </a:p>
      </dgm:t>
    </dgm:pt>
    <dgm:pt modelId="{0D977399-60C6-46EC-9223-98DCE0222E74}">
      <dgm:prSet phldrT="[Texto]" custT="1"/>
      <dgm:spPr/>
      <dgm:t>
        <a:bodyPr/>
        <a:lstStyle/>
        <a:p>
          <a:r>
            <a:rPr lang="es-ES" sz="2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Capacidad de Tratamiento</a:t>
          </a:r>
          <a:endParaRPr lang="es-PE" sz="2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5764BD-45A2-4198-8691-F6C8FABE231E}" type="parTrans" cxnId="{C3CF559D-1226-4C4F-B686-23B04245FDD3}">
      <dgm:prSet/>
      <dgm:spPr/>
      <dgm:t>
        <a:bodyPr/>
        <a:lstStyle/>
        <a:p>
          <a:endParaRPr lang="es-PE"/>
        </a:p>
      </dgm:t>
    </dgm:pt>
    <dgm:pt modelId="{1B56F8F5-092B-4B16-A518-13BA466E8A94}" type="sibTrans" cxnId="{C3CF559D-1226-4C4F-B686-23B04245FDD3}">
      <dgm:prSet/>
      <dgm:spPr/>
      <dgm:t>
        <a:bodyPr/>
        <a:lstStyle/>
        <a:p>
          <a:endParaRPr lang="es-PE"/>
        </a:p>
      </dgm:t>
    </dgm:pt>
    <dgm:pt modelId="{3721E7AC-5436-4221-903D-B9E59DFACF65}" type="pres">
      <dgm:prSet presAssocID="{EECC5BAE-ECC7-4287-B55A-18D09EEB515E}" presName="Name0" presStyleCnt="0">
        <dgm:presLayoutVars>
          <dgm:dir/>
          <dgm:animLvl val="lvl"/>
          <dgm:resizeHandles val="exact"/>
        </dgm:presLayoutVars>
      </dgm:prSet>
      <dgm:spPr/>
    </dgm:pt>
    <dgm:pt modelId="{D25CC3D4-BE9B-4119-929E-002E1B7ED970}" type="pres">
      <dgm:prSet presAssocID="{12A513CB-0385-44B5-A6E1-D3EB64C75D72}" presName="linNode" presStyleCnt="0"/>
      <dgm:spPr/>
    </dgm:pt>
    <dgm:pt modelId="{07784567-615D-4EE8-82B6-22163E42F340}" type="pres">
      <dgm:prSet presAssocID="{12A513CB-0385-44B5-A6E1-D3EB64C75D72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A6B20DF5-4DFD-41B5-880C-4591057EE11F}" type="pres">
      <dgm:prSet presAssocID="{12A513CB-0385-44B5-A6E1-D3EB64C75D72}" presName="descendantText" presStyleLbl="alignAccFollowNode1" presStyleIdx="0" presStyleCnt="2">
        <dgm:presLayoutVars>
          <dgm:bulletEnabled val="1"/>
        </dgm:presLayoutVars>
      </dgm:prSet>
      <dgm:spPr/>
    </dgm:pt>
    <dgm:pt modelId="{4E9E3A01-06CA-487E-8D18-83E95FAF8CB3}" type="pres">
      <dgm:prSet presAssocID="{3D9C14BE-F2E9-43D2-823F-F2E3D139819F}" presName="sp" presStyleCnt="0"/>
      <dgm:spPr/>
    </dgm:pt>
    <dgm:pt modelId="{6A5C6455-7154-4286-9738-40FC6F0637F7}" type="pres">
      <dgm:prSet presAssocID="{B0E9FF00-8430-467F-8B00-1B8308A3C986}" presName="linNode" presStyleCnt="0"/>
      <dgm:spPr/>
    </dgm:pt>
    <dgm:pt modelId="{B1609A8F-1FA6-4ED2-8BB8-68F110913698}" type="pres">
      <dgm:prSet presAssocID="{B0E9FF00-8430-467F-8B00-1B8308A3C986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49950D09-7814-4298-8DD1-8954E1D4C028}" type="pres">
      <dgm:prSet presAssocID="{B0E9FF00-8430-467F-8B00-1B8308A3C986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1977875C-1A47-463D-8A43-0159DD759122}" type="presOf" srcId="{B0E9FF00-8430-467F-8B00-1B8308A3C986}" destId="{B1609A8F-1FA6-4ED2-8BB8-68F110913698}" srcOrd="0" destOrd="0" presId="urn:microsoft.com/office/officeart/2005/8/layout/vList5"/>
    <dgm:cxn modelId="{632B3383-B675-4C4C-B76A-39A481F29A4D}" type="presOf" srcId="{12A513CB-0385-44B5-A6E1-D3EB64C75D72}" destId="{07784567-615D-4EE8-82B6-22163E42F340}" srcOrd="0" destOrd="0" presId="urn:microsoft.com/office/officeart/2005/8/layout/vList5"/>
    <dgm:cxn modelId="{FBD7C49B-47DB-4E92-A7C6-7DC92E6DF242}" type="presOf" srcId="{0D977399-60C6-46EC-9223-98DCE0222E74}" destId="{49950D09-7814-4298-8DD1-8954E1D4C028}" srcOrd="0" destOrd="0" presId="urn:microsoft.com/office/officeart/2005/8/layout/vList5"/>
    <dgm:cxn modelId="{C3CF559D-1226-4C4F-B686-23B04245FDD3}" srcId="{B0E9FF00-8430-467F-8B00-1B8308A3C986}" destId="{0D977399-60C6-46EC-9223-98DCE0222E74}" srcOrd="0" destOrd="0" parTransId="{315764BD-45A2-4198-8691-F6C8FABE231E}" sibTransId="{1B56F8F5-092B-4B16-A518-13BA466E8A94}"/>
    <dgm:cxn modelId="{99C7A09F-8A10-484B-B3CC-3703114E2A5C}" srcId="{EECC5BAE-ECC7-4287-B55A-18D09EEB515E}" destId="{12A513CB-0385-44B5-A6E1-D3EB64C75D72}" srcOrd="0" destOrd="0" parTransId="{68A36FA6-3878-4850-A73A-DE11C9FCA9FD}" sibTransId="{3D9C14BE-F2E9-43D2-823F-F2E3D139819F}"/>
    <dgm:cxn modelId="{9A9238AE-3CDE-4B57-A7A2-87A47CE078AE}" srcId="{EECC5BAE-ECC7-4287-B55A-18D09EEB515E}" destId="{B0E9FF00-8430-467F-8B00-1B8308A3C986}" srcOrd="1" destOrd="0" parTransId="{204FF378-092C-489C-A870-BF5D143F67BE}" sibTransId="{8ED3545A-1D74-4FD2-8ABC-A47C25717CDD}"/>
    <dgm:cxn modelId="{58D083C2-5A63-440E-81E0-7E9D508C5399}" type="presOf" srcId="{B86D17F6-183E-44C9-92D8-6ED22F12D1D9}" destId="{A6B20DF5-4DFD-41B5-880C-4591057EE11F}" srcOrd="0" destOrd="0" presId="urn:microsoft.com/office/officeart/2005/8/layout/vList5"/>
    <dgm:cxn modelId="{374221CE-F1EA-4853-849E-53413BDEDD72}" srcId="{12A513CB-0385-44B5-A6E1-D3EB64C75D72}" destId="{B86D17F6-183E-44C9-92D8-6ED22F12D1D9}" srcOrd="0" destOrd="0" parTransId="{0EDF0B22-7391-4D00-B389-AC6754162D86}" sibTransId="{D6B7CCF8-4392-4AA0-835B-2B8A131CA1C8}"/>
    <dgm:cxn modelId="{4AE769FD-120B-474F-8386-D63C75CFC971}" type="presOf" srcId="{EECC5BAE-ECC7-4287-B55A-18D09EEB515E}" destId="{3721E7AC-5436-4221-903D-B9E59DFACF65}" srcOrd="0" destOrd="0" presId="urn:microsoft.com/office/officeart/2005/8/layout/vList5"/>
    <dgm:cxn modelId="{34EB2254-6DF5-41B3-9276-2B9A05CE41F2}" type="presParOf" srcId="{3721E7AC-5436-4221-903D-B9E59DFACF65}" destId="{D25CC3D4-BE9B-4119-929E-002E1B7ED970}" srcOrd="0" destOrd="0" presId="urn:microsoft.com/office/officeart/2005/8/layout/vList5"/>
    <dgm:cxn modelId="{1C1678B3-AF0A-4169-8E9C-20C11EE59AFA}" type="presParOf" srcId="{D25CC3D4-BE9B-4119-929E-002E1B7ED970}" destId="{07784567-615D-4EE8-82B6-22163E42F340}" srcOrd="0" destOrd="0" presId="urn:microsoft.com/office/officeart/2005/8/layout/vList5"/>
    <dgm:cxn modelId="{7E128F29-96F6-40F6-BD28-1E10522A4CB0}" type="presParOf" srcId="{D25CC3D4-BE9B-4119-929E-002E1B7ED970}" destId="{A6B20DF5-4DFD-41B5-880C-4591057EE11F}" srcOrd="1" destOrd="0" presId="urn:microsoft.com/office/officeart/2005/8/layout/vList5"/>
    <dgm:cxn modelId="{AE5321B4-F490-408F-A2E5-E861826D3939}" type="presParOf" srcId="{3721E7AC-5436-4221-903D-B9E59DFACF65}" destId="{4E9E3A01-06CA-487E-8D18-83E95FAF8CB3}" srcOrd="1" destOrd="0" presId="urn:microsoft.com/office/officeart/2005/8/layout/vList5"/>
    <dgm:cxn modelId="{51F9608C-F6F3-410E-A9F9-6CBAFD0FC3D7}" type="presParOf" srcId="{3721E7AC-5436-4221-903D-B9E59DFACF65}" destId="{6A5C6455-7154-4286-9738-40FC6F0637F7}" srcOrd="2" destOrd="0" presId="urn:microsoft.com/office/officeart/2005/8/layout/vList5"/>
    <dgm:cxn modelId="{A40FD117-5BB9-4BBF-8D36-D42680B857F6}" type="presParOf" srcId="{6A5C6455-7154-4286-9738-40FC6F0637F7}" destId="{B1609A8F-1FA6-4ED2-8BB8-68F110913698}" srcOrd="0" destOrd="0" presId="urn:microsoft.com/office/officeart/2005/8/layout/vList5"/>
    <dgm:cxn modelId="{598002B0-95AD-40F0-A06A-BC7DBA563CAD}" type="presParOf" srcId="{6A5C6455-7154-4286-9738-40FC6F0637F7}" destId="{49950D09-7814-4298-8DD1-8954E1D4C02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E99B3A1F-8A53-41D6-9D4B-977B47FAB878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4991C006-77E9-4308-AC6A-C74057BC7EFC}">
      <dgm:prSet phldrT="[Texto]" custT="1"/>
      <dgm:spPr/>
      <dgm:t>
        <a:bodyPr/>
        <a:lstStyle/>
        <a:p>
          <a:r>
            <a:rPr lang="es-ES" sz="1200" b="1" dirty="0">
              <a:latin typeface="Arial" panose="020B0604020202020204" pitchFamily="34" charset="0"/>
              <a:cs typeface="Arial" panose="020B0604020202020204" pitchFamily="34" charset="0"/>
            </a:rPr>
            <a:t>Inestabilidad Política</a:t>
          </a:r>
          <a:endParaRPr lang="es-PE" sz="1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3B41D7-7448-4142-AB14-CE650050A2EF}" type="parTrans" cxnId="{D8336822-ED2F-487A-A4D0-4E14F801846D}">
      <dgm:prSet/>
      <dgm:spPr/>
      <dgm:t>
        <a:bodyPr/>
        <a:lstStyle/>
        <a:p>
          <a:endParaRPr lang="es-PE" sz="13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A95515-58F6-4FB9-BC9A-94DE9C3EA3B6}" type="sibTrans" cxnId="{D8336822-ED2F-487A-A4D0-4E14F801846D}">
      <dgm:prSet custT="1"/>
      <dgm:spPr/>
      <dgm:t>
        <a:bodyPr/>
        <a:lstStyle/>
        <a:p>
          <a:endParaRPr lang="es-PE" sz="13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F54998-5514-42DB-BF0D-31FBE9793431}">
      <dgm:prSet phldrT="[Texto]" custT="1"/>
      <dgm:spPr/>
      <dgm:t>
        <a:bodyPr/>
        <a:lstStyle/>
        <a:p>
          <a:r>
            <a:rPr lang="es-ES" sz="1300" b="1" dirty="0">
              <a:latin typeface="Arial" panose="020B0604020202020204" pitchFamily="34" charset="0"/>
              <a:cs typeface="Arial" panose="020B0604020202020204" pitchFamily="34" charset="0"/>
            </a:rPr>
            <a:t>Regulación y Burocracia</a:t>
          </a:r>
          <a:endParaRPr lang="es-PE" sz="13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2B8FFC-4DB0-45EB-AB12-1C3D4078CE12}" type="parTrans" cxnId="{A5F0AD59-78D5-4765-BC2B-6A95F5F2AE59}">
      <dgm:prSet/>
      <dgm:spPr/>
      <dgm:t>
        <a:bodyPr/>
        <a:lstStyle/>
        <a:p>
          <a:endParaRPr lang="es-PE" sz="13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6CA6EE-007B-477C-B2B2-7A54C3C4FAD9}" type="sibTrans" cxnId="{A5F0AD59-78D5-4765-BC2B-6A95F5F2AE59}">
      <dgm:prSet custT="1"/>
      <dgm:spPr/>
      <dgm:t>
        <a:bodyPr/>
        <a:lstStyle/>
        <a:p>
          <a:endParaRPr lang="es-PE" sz="13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1A0C74-87EB-4838-8C64-F2ABE1E419F8}">
      <dgm:prSet phldrT="[Texto]" custT="1"/>
      <dgm:spPr/>
      <dgm:t>
        <a:bodyPr/>
        <a:lstStyle/>
        <a:p>
          <a:r>
            <a:rPr lang="es-ES" sz="1300" b="1" dirty="0">
              <a:latin typeface="Arial" panose="020B0604020202020204" pitchFamily="34" charset="0"/>
              <a:cs typeface="Arial" panose="020B0604020202020204" pitchFamily="34" charset="0"/>
            </a:rPr>
            <a:t>Conflictos Sociales</a:t>
          </a:r>
          <a:endParaRPr lang="es-PE" sz="13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F47A6B-5C07-43BE-B722-E30DB017D2CD}" type="parTrans" cxnId="{EBC88733-14FC-42F0-B2E6-EA9F061FE786}">
      <dgm:prSet/>
      <dgm:spPr/>
      <dgm:t>
        <a:bodyPr/>
        <a:lstStyle/>
        <a:p>
          <a:endParaRPr lang="es-PE" sz="13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4C75F4-BDAE-40EA-B9B1-6978171D4864}" type="sibTrans" cxnId="{EBC88733-14FC-42F0-B2E6-EA9F061FE786}">
      <dgm:prSet custT="1"/>
      <dgm:spPr/>
      <dgm:t>
        <a:bodyPr/>
        <a:lstStyle/>
        <a:p>
          <a:endParaRPr lang="es-PE" sz="13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63D7DE-FCF3-4819-BD35-E3A701246840}">
      <dgm:prSet phldrT="[Texto]" custT="1"/>
      <dgm:spPr/>
      <dgm:t>
        <a:bodyPr/>
        <a:lstStyle/>
        <a:p>
          <a:r>
            <a:rPr lang="es-ES" sz="1300" b="1" dirty="0">
              <a:latin typeface="Arial" panose="020B0604020202020204" pitchFamily="34" charset="0"/>
              <a:cs typeface="Arial" panose="020B0604020202020204" pitchFamily="34" charset="0"/>
            </a:rPr>
            <a:t>Impacto Ambiental</a:t>
          </a:r>
          <a:endParaRPr lang="es-PE" sz="13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15F7C2-55BE-476E-AC00-113450B5AE11}" type="parTrans" cxnId="{CDC9B5A1-BD5F-44F0-90D3-E1BDEE599975}">
      <dgm:prSet/>
      <dgm:spPr/>
      <dgm:t>
        <a:bodyPr/>
        <a:lstStyle/>
        <a:p>
          <a:endParaRPr lang="es-PE" sz="13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B3BFBF-2E7E-4BD3-90E9-CA3BFD5CB67A}" type="sibTrans" cxnId="{CDC9B5A1-BD5F-44F0-90D3-E1BDEE599975}">
      <dgm:prSet custT="1"/>
      <dgm:spPr/>
      <dgm:t>
        <a:bodyPr/>
        <a:lstStyle/>
        <a:p>
          <a:endParaRPr lang="es-PE" sz="13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0B0865-4A60-46EC-A3B0-9B0E75674F9F}">
      <dgm:prSet phldrT="[Texto]" custT="1"/>
      <dgm:spPr/>
      <dgm:t>
        <a:bodyPr/>
        <a:lstStyle/>
        <a:p>
          <a:r>
            <a:rPr lang="es-ES" sz="1300" b="1" dirty="0">
              <a:latin typeface="Arial" panose="020B0604020202020204" pitchFamily="34" charset="0"/>
              <a:cs typeface="Arial" panose="020B0604020202020204" pitchFamily="34" charset="0"/>
            </a:rPr>
            <a:t>Corrupción</a:t>
          </a:r>
          <a:endParaRPr lang="es-PE" sz="13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8605B1-61C2-4FA1-80ED-F5EB4B943CC9}" type="parTrans" cxnId="{A93167E3-BAF6-467C-B3CD-AA294D950D02}">
      <dgm:prSet/>
      <dgm:spPr/>
      <dgm:t>
        <a:bodyPr/>
        <a:lstStyle/>
        <a:p>
          <a:endParaRPr lang="es-PE" sz="13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858D4F-9DB9-4974-B561-5BDF7386DA66}" type="sibTrans" cxnId="{A93167E3-BAF6-467C-B3CD-AA294D950D02}">
      <dgm:prSet custT="1"/>
      <dgm:spPr/>
      <dgm:t>
        <a:bodyPr/>
        <a:lstStyle/>
        <a:p>
          <a:endParaRPr lang="es-PE" sz="13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75DFC3-2A3B-4A86-8B8B-BC6D6597140D}">
      <dgm:prSet custT="1"/>
      <dgm:spPr/>
      <dgm:t>
        <a:bodyPr/>
        <a:lstStyle/>
        <a:p>
          <a:r>
            <a:rPr lang="es-ES" sz="1200" b="1" dirty="0">
              <a:latin typeface="Arial" panose="020B0604020202020204" pitchFamily="34" charset="0"/>
              <a:cs typeface="Arial" panose="020B0604020202020204" pitchFamily="34" charset="0"/>
            </a:rPr>
            <a:t>Problemas de </a:t>
          </a:r>
          <a:r>
            <a:rPr lang="es-ES" sz="1150" b="1" dirty="0">
              <a:latin typeface="Arial" panose="020B0604020202020204" pitchFamily="34" charset="0"/>
              <a:cs typeface="Arial" panose="020B0604020202020204" pitchFamily="34" charset="0"/>
            </a:rPr>
            <a:t>Infraestructura</a:t>
          </a:r>
          <a:endParaRPr lang="es-PE" sz="115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FEA3E3-C546-42BD-BBBE-51C251741402}" type="parTrans" cxnId="{C9ABAD43-6B78-4DC5-8DC4-13821EBEBF70}">
      <dgm:prSet/>
      <dgm:spPr/>
      <dgm:t>
        <a:bodyPr/>
        <a:lstStyle/>
        <a:p>
          <a:endParaRPr lang="es-PE" sz="13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848A5E-8471-44F2-BC89-45B15157F2C1}" type="sibTrans" cxnId="{C9ABAD43-6B78-4DC5-8DC4-13821EBEBF70}">
      <dgm:prSet custT="1"/>
      <dgm:spPr/>
      <dgm:t>
        <a:bodyPr/>
        <a:lstStyle/>
        <a:p>
          <a:endParaRPr lang="es-PE" sz="13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7A9441-6102-4B31-BF65-5C39041C0062}">
      <dgm:prSet custT="1"/>
      <dgm:spPr/>
      <dgm:t>
        <a:bodyPr/>
        <a:lstStyle/>
        <a:p>
          <a:r>
            <a:rPr lang="es-ES" sz="1300" b="1" dirty="0">
              <a:latin typeface="Arial" panose="020B0604020202020204" pitchFamily="34" charset="0"/>
              <a:cs typeface="Arial" panose="020B0604020202020204" pitchFamily="34" charset="0"/>
            </a:rPr>
            <a:t>Volatilidad de Precios de Metales</a:t>
          </a:r>
          <a:endParaRPr lang="es-PE" sz="13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24F7A8-6720-4C96-85C7-796A13188624}" type="parTrans" cxnId="{DE427D1D-B110-4B45-B3AE-12CE18FDFA54}">
      <dgm:prSet/>
      <dgm:spPr/>
      <dgm:t>
        <a:bodyPr/>
        <a:lstStyle/>
        <a:p>
          <a:endParaRPr lang="es-PE" sz="13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B3162D-F0B1-4BBC-B877-7FC53260B2BA}" type="sibTrans" cxnId="{DE427D1D-B110-4B45-B3AE-12CE18FDFA54}">
      <dgm:prSet custT="1"/>
      <dgm:spPr/>
      <dgm:t>
        <a:bodyPr/>
        <a:lstStyle/>
        <a:p>
          <a:endParaRPr lang="es-PE" sz="13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C78A85-1044-43D3-8A37-E92415161D29}">
      <dgm:prSet custT="1"/>
      <dgm:spPr/>
      <dgm:t>
        <a:bodyPr/>
        <a:lstStyle/>
        <a:p>
          <a:r>
            <a:rPr lang="es-ES" sz="1300" b="1" dirty="0">
              <a:latin typeface="Arial" panose="020B0604020202020204" pitchFamily="34" charset="0"/>
              <a:cs typeface="Arial" panose="020B0604020202020204" pitchFamily="34" charset="0"/>
            </a:rPr>
            <a:t>Riesgos de Seguridad</a:t>
          </a:r>
          <a:endParaRPr lang="es-PE" sz="13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40233D-C14D-4010-9081-49E050A8A282}" type="parTrans" cxnId="{809F78A1-0DFF-4A2B-BAC1-79385EBDCB01}">
      <dgm:prSet/>
      <dgm:spPr/>
      <dgm:t>
        <a:bodyPr/>
        <a:lstStyle/>
        <a:p>
          <a:endParaRPr lang="es-PE" sz="13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EDB484-4D1C-4FC8-B74E-5950AAE4C9A3}" type="sibTrans" cxnId="{809F78A1-0DFF-4A2B-BAC1-79385EBDCB01}">
      <dgm:prSet custT="1"/>
      <dgm:spPr/>
      <dgm:t>
        <a:bodyPr/>
        <a:lstStyle/>
        <a:p>
          <a:endParaRPr lang="es-PE" sz="13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83D967-9CA2-4151-9FD3-A829384D038E}">
      <dgm:prSet custT="1"/>
      <dgm:spPr/>
      <dgm:t>
        <a:bodyPr/>
        <a:lstStyle/>
        <a:p>
          <a:r>
            <a:rPr lang="es-ES" sz="1200" b="1" dirty="0">
              <a:latin typeface="Arial" panose="020B0604020202020204" pitchFamily="34" charset="0"/>
              <a:cs typeface="Arial" panose="020B0604020202020204" pitchFamily="34" charset="0"/>
            </a:rPr>
            <a:t>Desafíos Legales y Contractuales</a:t>
          </a:r>
          <a:endParaRPr lang="es-PE" sz="1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7C1719-A76F-47F2-8719-020E4CA15A3C}" type="parTrans" cxnId="{1932932E-74A0-420F-B1BE-B1098D8D3833}">
      <dgm:prSet/>
      <dgm:spPr/>
      <dgm:t>
        <a:bodyPr/>
        <a:lstStyle/>
        <a:p>
          <a:endParaRPr lang="es-PE" sz="13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2C8E44-C0C8-4311-A259-EF42CD29185F}" type="sibTrans" cxnId="{1932932E-74A0-420F-B1BE-B1098D8D3833}">
      <dgm:prSet custT="1"/>
      <dgm:spPr/>
      <dgm:t>
        <a:bodyPr/>
        <a:lstStyle/>
        <a:p>
          <a:endParaRPr lang="es-PE" sz="13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80FC7E-D827-4160-836D-F8E346A4ADAB}">
      <dgm:prSet custT="1"/>
      <dgm:spPr/>
      <dgm:t>
        <a:bodyPr/>
        <a:lstStyle/>
        <a:p>
          <a:r>
            <a:rPr lang="es-ES" sz="1300" b="1" dirty="0">
              <a:latin typeface="Arial" panose="020B0604020202020204" pitchFamily="34" charset="0"/>
              <a:cs typeface="Arial" panose="020B0604020202020204" pitchFamily="34" charset="0"/>
            </a:rPr>
            <a:t>Cambios en Políticas Tributarias</a:t>
          </a:r>
          <a:endParaRPr lang="es-PE" sz="13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5FC9DD-4121-4805-95F1-8389CCA856D1}" type="parTrans" cxnId="{D0BF6FA1-725F-4B0E-BCC7-0877449F3E4B}">
      <dgm:prSet/>
      <dgm:spPr/>
      <dgm:t>
        <a:bodyPr/>
        <a:lstStyle/>
        <a:p>
          <a:endParaRPr lang="es-PE" sz="13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D78B01-E5D8-4CAE-B771-1127377B5974}" type="sibTrans" cxnId="{D0BF6FA1-725F-4B0E-BCC7-0877449F3E4B}">
      <dgm:prSet custT="1"/>
      <dgm:spPr/>
      <dgm:t>
        <a:bodyPr/>
        <a:lstStyle/>
        <a:p>
          <a:endParaRPr lang="es-PE" sz="13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150BDF-542B-44C4-ADD1-68150F03E6AF}" type="pres">
      <dgm:prSet presAssocID="{E99B3A1F-8A53-41D6-9D4B-977B47FAB878}" presName="cycle" presStyleCnt="0">
        <dgm:presLayoutVars>
          <dgm:dir/>
          <dgm:resizeHandles val="exact"/>
        </dgm:presLayoutVars>
      </dgm:prSet>
      <dgm:spPr/>
    </dgm:pt>
    <dgm:pt modelId="{B9AA4533-F8D5-486D-8A74-676B9169B6B7}" type="pres">
      <dgm:prSet presAssocID="{4991C006-77E9-4308-AC6A-C74057BC7EFC}" presName="node" presStyleLbl="node1" presStyleIdx="0" presStyleCnt="10" custScaleX="155723" custScaleY="155723">
        <dgm:presLayoutVars>
          <dgm:bulletEnabled val="1"/>
        </dgm:presLayoutVars>
      </dgm:prSet>
      <dgm:spPr/>
    </dgm:pt>
    <dgm:pt modelId="{4B8E878C-3235-4881-872D-ED70A7911ADC}" type="pres">
      <dgm:prSet presAssocID="{FDA95515-58F6-4FB9-BC9A-94DE9C3EA3B6}" presName="sibTrans" presStyleLbl="sibTrans2D1" presStyleIdx="0" presStyleCnt="10"/>
      <dgm:spPr/>
    </dgm:pt>
    <dgm:pt modelId="{CB410100-72C4-45DC-A074-330A60F113B3}" type="pres">
      <dgm:prSet presAssocID="{FDA95515-58F6-4FB9-BC9A-94DE9C3EA3B6}" presName="connectorText" presStyleLbl="sibTrans2D1" presStyleIdx="0" presStyleCnt="10"/>
      <dgm:spPr/>
    </dgm:pt>
    <dgm:pt modelId="{F08F9A05-FD80-418F-A34D-8B268629BE17}" type="pres">
      <dgm:prSet presAssocID="{B9F54998-5514-42DB-BF0D-31FBE9793431}" presName="node" presStyleLbl="node1" presStyleIdx="1" presStyleCnt="10" custScaleX="155723" custScaleY="155723">
        <dgm:presLayoutVars>
          <dgm:bulletEnabled val="1"/>
        </dgm:presLayoutVars>
      </dgm:prSet>
      <dgm:spPr/>
    </dgm:pt>
    <dgm:pt modelId="{6132726F-C7A5-4071-A8D2-B2DB29C468F2}" type="pres">
      <dgm:prSet presAssocID="{706CA6EE-007B-477C-B2B2-7A54C3C4FAD9}" presName="sibTrans" presStyleLbl="sibTrans2D1" presStyleIdx="1" presStyleCnt="10"/>
      <dgm:spPr/>
    </dgm:pt>
    <dgm:pt modelId="{D27D9C8F-C17E-490F-A3C3-19C10B7D4D66}" type="pres">
      <dgm:prSet presAssocID="{706CA6EE-007B-477C-B2B2-7A54C3C4FAD9}" presName="connectorText" presStyleLbl="sibTrans2D1" presStyleIdx="1" presStyleCnt="10"/>
      <dgm:spPr/>
    </dgm:pt>
    <dgm:pt modelId="{1706FAC5-C007-44C0-AAA7-2B547077496D}" type="pres">
      <dgm:prSet presAssocID="{F51A0C74-87EB-4838-8C64-F2ABE1E419F8}" presName="node" presStyleLbl="node1" presStyleIdx="2" presStyleCnt="10" custScaleX="155723" custScaleY="155723">
        <dgm:presLayoutVars>
          <dgm:bulletEnabled val="1"/>
        </dgm:presLayoutVars>
      </dgm:prSet>
      <dgm:spPr/>
    </dgm:pt>
    <dgm:pt modelId="{C1524B63-8D2A-45F4-8E14-F2D2D830EE5E}" type="pres">
      <dgm:prSet presAssocID="{4B4C75F4-BDAE-40EA-B9B1-6978171D4864}" presName="sibTrans" presStyleLbl="sibTrans2D1" presStyleIdx="2" presStyleCnt="10"/>
      <dgm:spPr/>
    </dgm:pt>
    <dgm:pt modelId="{D2E42805-C057-4007-A7A6-671A6A6B574D}" type="pres">
      <dgm:prSet presAssocID="{4B4C75F4-BDAE-40EA-B9B1-6978171D4864}" presName="connectorText" presStyleLbl="sibTrans2D1" presStyleIdx="2" presStyleCnt="10"/>
      <dgm:spPr/>
    </dgm:pt>
    <dgm:pt modelId="{3FAA0194-B55F-45DF-9BBD-3D08C7776595}" type="pres">
      <dgm:prSet presAssocID="{6663D7DE-FCF3-4819-BD35-E3A701246840}" presName="node" presStyleLbl="node1" presStyleIdx="3" presStyleCnt="10" custScaleX="155723" custScaleY="155723">
        <dgm:presLayoutVars>
          <dgm:bulletEnabled val="1"/>
        </dgm:presLayoutVars>
      </dgm:prSet>
      <dgm:spPr/>
    </dgm:pt>
    <dgm:pt modelId="{F9476283-90F5-45DB-8248-3DC9E5834386}" type="pres">
      <dgm:prSet presAssocID="{11B3BFBF-2E7E-4BD3-90E9-CA3BFD5CB67A}" presName="sibTrans" presStyleLbl="sibTrans2D1" presStyleIdx="3" presStyleCnt="10"/>
      <dgm:spPr/>
    </dgm:pt>
    <dgm:pt modelId="{DB077BEA-23A9-4AED-B0AE-A3BD5472115C}" type="pres">
      <dgm:prSet presAssocID="{11B3BFBF-2E7E-4BD3-90E9-CA3BFD5CB67A}" presName="connectorText" presStyleLbl="sibTrans2D1" presStyleIdx="3" presStyleCnt="10"/>
      <dgm:spPr/>
    </dgm:pt>
    <dgm:pt modelId="{44C8BAFC-7B07-455B-8AC4-AF38BFAE04E8}" type="pres">
      <dgm:prSet presAssocID="{FB0B0865-4A60-46EC-A3B0-9B0E75674F9F}" presName="node" presStyleLbl="node1" presStyleIdx="4" presStyleCnt="10" custScaleX="155723" custScaleY="155723">
        <dgm:presLayoutVars>
          <dgm:bulletEnabled val="1"/>
        </dgm:presLayoutVars>
      </dgm:prSet>
      <dgm:spPr/>
    </dgm:pt>
    <dgm:pt modelId="{0F131BBA-A056-451B-9DE7-D4115A778162}" type="pres">
      <dgm:prSet presAssocID="{3D858D4F-9DB9-4974-B561-5BDF7386DA66}" presName="sibTrans" presStyleLbl="sibTrans2D1" presStyleIdx="4" presStyleCnt="10"/>
      <dgm:spPr/>
    </dgm:pt>
    <dgm:pt modelId="{EB79D5FA-88D6-4D84-9F92-1E5C55D4F39A}" type="pres">
      <dgm:prSet presAssocID="{3D858D4F-9DB9-4974-B561-5BDF7386DA66}" presName="connectorText" presStyleLbl="sibTrans2D1" presStyleIdx="4" presStyleCnt="10"/>
      <dgm:spPr/>
    </dgm:pt>
    <dgm:pt modelId="{84F996B5-CC06-43AB-BA89-FBBCA9B21B48}" type="pres">
      <dgm:prSet presAssocID="{2B75DFC3-2A3B-4A86-8B8B-BC6D6597140D}" presName="node" presStyleLbl="node1" presStyleIdx="5" presStyleCnt="10" custScaleX="155723" custScaleY="136093">
        <dgm:presLayoutVars>
          <dgm:bulletEnabled val="1"/>
        </dgm:presLayoutVars>
      </dgm:prSet>
      <dgm:spPr/>
    </dgm:pt>
    <dgm:pt modelId="{87EFC28F-A91D-4757-B7E2-547D901E92F5}" type="pres">
      <dgm:prSet presAssocID="{6B848A5E-8471-44F2-BC89-45B15157F2C1}" presName="sibTrans" presStyleLbl="sibTrans2D1" presStyleIdx="5" presStyleCnt="10"/>
      <dgm:spPr/>
    </dgm:pt>
    <dgm:pt modelId="{A80DE6F9-397C-40FF-BA0A-B8E1A3CAAA31}" type="pres">
      <dgm:prSet presAssocID="{6B848A5E-8471-44F2-BC89-45B15157F2C1}" presName="connectorText" presStyleLbl="sibTrans2D1" presStyleIdx="5" presStyleCnt="10"/>
      <dgm:spPr/>
    </dgm:pt>
    <dgm:pt modelId="{39E40F73-36D5-4327-B968-D778263517C7}" type="pres">
      <dgm:prSet presAssocID="{237A9441-6102-4B31-BF65-5C39041C0062}" presName="node" presStyleLbl="node1" presStyleIdx="6" presStyleCnt="10" custScaleX="155723" custScaleY="155723">
        <dgm:presLayoutVars>
          <dgm:bulletEnabled val="1"/>
        </dgm:presLayoutVars>
      </dgm:prSet>
      <dgm:spPr/>
    </dgm:pt>
    <dgm:pt modelId="{FBD04A50-461D-4434-BEDC-4AB66AD56808}" type="pres">
      <dgm:prSet presAssocID="{F7B3162D-F0B1-4BBC-B877-7FC53260B2BA}" presName="sibTrans" presStyleLbl="sibTrans2D1" presStyleIdx="6" presStyleCnt="10"/>
      <dgm:spPr/>
    </dgm:pt>
    <dgm:pt modelId="{CC3D6C7F-1F75-43EF-A9E0-2C36514025CF}" type="pres">
      <dgm:prSet presAssocID="{F7B3162D-F0B1-4BBC-B877-7FC53260B2BA}" presName="connectorText" presStyleLbl="sibTrans2D1" presStyleIdx="6" presStyleCnt="10"/>
      <dgm:spPr/>
    </dgm:pt>
    <dgm:pt modelId="{2B45DCBB-E02F-466A-899D-DD8CEF099A5F}" type="pres">
      <dgm:prSet presAssocID="{1BC78A85-1044-43D3-8A37-E92415161D29}" presName="node" presStyleLbl="node1" presStyleIdx="7" presStyleCnt="10" custScaleX="155723" custScaleY="155723">
        <dgm:presLayoutVars>
          <dgm:bulletEnabled val="1"/>
        </dgm:presLayoutVars>
      </dgm:prSet>
      <dgm:spPr/>
    </dgm:pt>
    <dgm:pt modelId="{7B30AD8B-86FF-4D74-A347-466E29C9380E}" type="pres">
      <dgm:prSet presAssocID="{90EDB484-4D1C-4FC8-B74E-5950AAE4C9A3}" presName="sibTrans" presStyleLbl="sibTrans2D1" presStyleIdx="7" presStyleCnt="10"/>
      <dgm:spPr/>
    </dgm:pt>
    <dgm:pt modelId="{EA934007-2079-4FD7-92DB-C8A18CE8777B}" type="pres">
      <dgm:prSet presAssocID="{90EDB484-4D1C-4FC8-B74E-5950AAE4C9A3}" presName="connectorText" presStyleLbl="sibTrans2D1" presStyleIdx="7" presStyleCnt="10"/>
      <dgm:spPr/>
    </dgm:pt>
    <dgm:pt modelId="{9EC80896-C82A-4617-921D-D1A263BB865C}" type="pres">
      <dgm:prSet presAssocID="{2283D967-9CA2-4151-9FD3-A829384D038E}" presName="node" presStyleLbl="node1" presStyleIdx="8" presStyleCnt="10" custScaleX="155723" custScaleY="155723">
        <dgm:presLayoutVars>
          <dgm:bulletEnabled val="1"/>
        </dgm:presLayoutVars>
      </dgm:prSet>
      <dgm:spPr/>
    </dgm:pt>
    <dgm:pt modelId="{DBF356CD-51F2-4892-90E2-6BDBF8537510}" type="pres">
      <dgm:prSet presAssocID="{332C8E44-C0C8-4311-A259-EF42CD29185F}" presName="sibTrans" presStyleLbl="sibTrans2D1" presStyleIdx="8" presStyleCnt="10"/>
      <dgm:spPr/>
    </dgm:pt>
    <dgm:pt modelId="{58F977B0-249B-4D86-892F-DAA657498964}" type="pres">
      <dgm:prSet presAssocID="{332C8E44-C0C8-4311-A259-EF42CD29185F}" presName="connectorText" presStyleLbl="sibTrans2D1" presStyleIdx="8" presStyleCnt="10"/>
      <dgm:spPr/>
    </dgm:pt>
    <dgm:pt modelId="{A27249E1-731F-435D-95B8-6B670B4B19A1}" type="pres">
      <dgm:prSet presAssocID="{1780FC7E-D827-4160-836D-F8E346A4ADAB}" presName="node" presStyleLbl="node1" presStyleIdx="9" presStyleCnt="10" custScaleX="155723" custScaleY="155723">
        <dgm:presLayoutVars>
          <dgm:bulletEnabled val="1"/>
        </dgm:presLayoutVars>
      </dgm:prSet>
      <dgm:spPr/>
    </dgm:pt>
    <dgm:pt modelId="{8878FA7D-FBD6-4EA6-8876-2CF663318EC5}" type="pres">
      <dgm:prSet presAssocID="{64D78B01-E5D8-4CAE-B771-1127377B5974}" presName="sibTrans" presStyleLbl="sibTrans2D1" presStyleIdx="9" presStyleCnt="10"/>
      <dgm:spPr/>
    </dgm:pt>
    <dgm:pt modelId="{2CAEDA3C-F72D-4051-9D64-5C2DEDF878BF}" type="pres">
      <dgm:prSet presAssocID="{64D78B01-E5D8-4CAE-B771-1127377B5974}" presName="connectorText" presStyleLbl="sibTrans2D1" presStyleIdx="9" presStyleCnt="10"/>
      <dgm:spPr/>
    </dgm:pt>
  </dgm:ptLst>
  <dgm:cxnLst>
    <dgm:cxn modelId="{82674E01-8FC8-4118-B3FC-2A4AD06C3627}" type="presOf" srcId="{1780FC7E-D827-4160-836D-F8E346A4ADAB}" destId="{A27249E1-731F-435D-95B8-6B670B4B19A1}" srcOrd="0" destOrd="0" presId="urn:microsoft.com/office/officeart/2005/8/layout/cycle2"/>
    <dgm:cxn modelId="{67AF040E-6F40-4BEB-816C-E816921ECEDC}" type="presOf" srcId="{F7B3162D-F0B1-4BBC-B877-7FC53260B2BA}" destId="{FBD04A50-461D-4434-BEDC-4AB66AD56808}" srcOrd="0" destOrd="0" presId="urn:microsoft.com/office/officeart/2005/8/layout/cycle2"/>
    <dgm:cxn modelId="{DB044B10-88E4-4E24-A4AB-59FF79E01F7B}" type="presOf" srcId="{4B4C75F4-BDAE-40EA-B9B1-6978171D4864}" destId="{C1524B63-8D2A-45F4-8E14-F2D2D830EE5E}" srcOrd="0" destOrd="0" presId="urn:microsoft.com/office/officeart/2005/8/layout/cycle2"/>
    <dgm:cxn modelId="{99315E12-9452-44BE-AEDC-55C671E00008}" type="presOf" srcId="{64D78B01-E5D8-4CAE-B771-1127377B5974}" destId="{2CAEDA3C-F72D-4051-9D64-5C2DEDF878BF}" srcOrd="1" destOrd="0" presId="urn:microsoft.com/office/officeart/2005/8/layout/cycle2"/>
    <dgm:cxn modelId="{8E1E6612-8F55-477B-AE9E-62E158528634}" type="presOf" srcId="{E99B3A1F-8A53-41D6-9D4B-977B47FAB878}" destId="{CA150BDF-542B-44C4-ADD1-68150F03E6AF}" srcOrd="0" destOrd="0" presId="urn:microsoft.com/office/officeart/2005/8/layout/cycle2"/>
    <dgm:cxn modelId="{EA945017-65CC-497E-827D-C83D5235864A}" type="presOf" srcId="{332C8E44-C0C8-4311-A259-EF42CD29185F}" destId="{DBF356CD-51F2-4892-90E2-6BDBF8537510}" srcOrd="0" destOrd="0" presId="urn:microsoft.com/office/officeart/2005/8/layout/cycle2"/>
    <dgm:cxn modelId="{DE427D1D-B110-4B45-B3AE-12CE18FDFA54}" srcId="{E99B3A1F-8A53-41D6-9D4B-977B47FAB878}" destId="{237A9441-6102-4B31-BF65-5C39041C0062}" srcOrd="6" destOrd="0" parTransId="{1624F7A8-6720-4C96-85C7-796A13188624}" sibTransId="{F7B3162D-F0B1-4BBC-B877-7FC53260B2BA}"/>
    <dgm:cxn modelId="{D8336822-ED2F-487A-A4D0-4E14F801846D}" srcId="{E99B3A1F-8A53-41D6-9D4B-977B47FAB878}" destId="{4991C006-77E9-4308-AC6A-C74057BC7EFC}" srcOrd="0" destOrd="0" parTransId="{863B41D7-7448-4142-AB14-CE650050A2EF}" sibTransId="{FDA95515-58F6-4FB9-BC9A-94DE9C3EA3B6}"/>
    <dgm:cxn modelId="{1932932E-74A0-420F-B1BE-B1098D8D3833}" srcId="{E99B3A1F-8A53-41D6-9D4B-977B47FAB878}" destId="{2283D967-9CA2-4151-9FD3-A829384D038E}" srcOrd="8" destOrd="0" parTransId="{C47C1719-A76F-47F2-8719-020E4CA15A3C}" sibTransId="{332C8E44-C0C8-4311-A259-EF42CD29185F}"/>
    <dgm:cxn modelId="{EBC88733-14FC-42F0-B2E6-EA9F061FE786}" srcId="{E99B3A1F-8A53-41D6-9D4B-977B47FAB878}" destId="{F51A0C74-87EB-4838-8C64-F2ABE1E419F8}" srcOrd="2" destOrd="0" parTransId="{51F47A6B-5C07-43BE-B722-E30DB017D2CD}" sibTransId="{4B4C75F4-BDAE-40EA-B9B1-6978171D4864}"/>
    <dgm:cxn modelId="{CA77C636-EE86-4206-8B46-66DF87393FAF}" type="presOf" srcId="{2B75DFC3-2A3B-4A86-8B8B-BC6D6597140D}" destId="{84F996B5-CC06-43AB-BA89-FBBCA9B21B48}" srcOrd="0" destOrd="0" presId="urn:microsoft.com/office/officeart/2005/8/layout/cycle2"/>
    <dgm:cxn modelId="{C9ABAD43-6B78-4DC5-8DC4-13821EBEBF70}" srcId="{E99B3A1F-8A53-41D6-9D4B-977B47FAB878}" destId="{2B75DFC3-2A3B-4A86-8B8B-BC6D6597140D}" srcOrd="5" destOrd="0" parTransId="{51FEA3E3-C546-42BD-BBBE-51C251741402}" sibTransId="{6B848A5E-8471-44F2-BC89-45B15157F2C1}"/>
    <dgm:cxn modelId="{F567254F-F047-4889-AE93-911C8C5DEA6C}" type="presOf" srcId="{FDA95515-58F6-4FB9-BC9A-94DE9C3EA3B6}" destId="{4B8E878C-3235-4881-872D-ED70A7911ADC}" srcOrd="0" destOrd="0" presId="urn:microsoft.com/office/officeart/2005/8/layout/cycle2"/>
    <dgm:cxn modelId="{FBB31C55-B3B8-4BE9-BA2B-157F4E72CF89}" type="presOf" srcId="{237A9441-6102-4B31-BF65-5C39041C0062}" destId="{39E40F73-36D5-4327-B968-D778263517C7}" srcOrd="0" destOrd="0" presId="urn:microsoft.com/office/officeart/2005/8/layout/cycle2"/>
    <dgm:cxn modelId="{804D7959-B21A-4F8C-B841-805D9761A3D0}" type="presOf" srcId="{11B3BFBF-2E7E-4BD3-90E9-CA3BFD5CB67A}" destId="{F9476283-90F5-45DB-8248-3DC9E5834386}" srcOrd="0" destOrd="0" presId="urn:microsoft.com/office/officeart/2005/8/layout/cycle2"/>
    <dgm:cxn modelId="{A5F0AD59-78D5-4765-BC2B-6A95F5F2AE59}" srcId="{E99B3A1F-8A53-41D6-9D4B-977B47FAB878}" destId="{B9F54998-5514-42DB-BF0D-31FBE9793431}" srcOrd="1" destOrd="0" parTransId="{182B8FFC-4DB0-45EB-AB12-1C3D4078CE12}" sibTransId="{706CA6EE-007B-477C-B2B2-7A54C3C4FAD9}"/>
    <dgm:cxn modelId="{93659A5A-E452-4116-85B5-D4A58F740A0A}" type="presOf" srcId="{706CA6EE-007B-477C-B2B2-7A54C3C4FAD9}" destId="{6132726F-C7A5-4071-A8D2-B2DB29C468F2}" srcOrd="0" destOrd="0" presId="urn:microsoft.com/office/officeart/2005/8/layout/cycle2"/>
    <dgm:cxn modelId="{D096335B-3AEA-4EF2-89FF-2C0866F3944F}" type="presOf" srcId="{6663D7DE-FCF3-4819-BD35-E3A701246840}" destId="{3FAA0194-B55F-45DF-9BBD-3D08C7776595}" srcOrd="0" destOrd="0" presId="urn:microsoft.com/office/officeart/2005/8/layout/cycle2"/>
    <dgm:cxn modelId="{62029D62-DB8D-494B-BC14-AAFCAF400906}" type="presOf" srcId="{3D858D4F-9DB9-4974-B561-5BDF7386DA66}" destId="{0F131BBA-A056-451B-9DE7-D4115A778162}" srcOrd="0" destOrd="0" presId="urn:microsoft.com/office/officeart/2005/8/layout/cycle2"/>
    <dgm:cxn modelId="{6B28E865-0657-41B5-8D74-A522B9B9C4A9}" type="presOf" srcId="{1BC78A85-1044-43D3-8A37-E92415161D29}" destId="{2B45DCBB-E02F-466A-899D-DD8CEF099A5F}" srcOrd="0" destOrd="0" presId="urn:microsoft.com/office/officeart/2005/8/layout/cycle2"/>
    <dgm:cxn modelId="{C8E14867-382D-4EC8-B3D6-8AA8766645E8}" type="presOf" srcId="{6B848A5E-8471-44F2-BC89-45B15157F2C1}" destId="{87EFC28F-A91D-4757-B7E2-547D901E92F5}" srcOrd="0" destOrd="0" presId="urn:microsoft.com/office/officeart/2005/8/layout/cycle2"/>
    <dgm:cxn modelId="{7A6ABB6E-4126-4DAC-98D7-90D6B339D962}" type="presOf" srcId="{3D858D4F-9DB9-4974-B561-5BDF7386DA66}" destId="{EB79D5FA-88D6-4D84-9F92-1E5C55D4F39A}" srcOrd="1" destOrd="0" presId="urn:microsoft.com/office/officeart/2005/8/layout/cycle2"/>
    <dgm:cxn modelId="{6DB7B27D-B53A-497F-9021-FF2264118857}" type="presOf" srcId="{332C8E44-C0C8-4311-A259-EF42CD29185F}" destId="{58F977B0-249B-4D86-892F-DAA657498964}" srcOrd="1" destOrd="0" presId="urn:microsoft.com/office/officeart/2005/8/layout/cycle2"/>
    <dgm:cxn modelId="{F094B385-6515-40B7-9F7E-786AA3648EF6}" type="presOf" srcId="{FDA95515-58F6-4FB9-BC9A-94DE9C3EA3B6}" destId="{CB410100-72C4-45DC-A074-330A60F113B3}" srcOrd="1" destOrd="0" presId="urn:microsoft.com/office/officeart/2005/8/layout/cycle2"/>
    <dgm:cxn modelId="{9CC62986-CBCE-4695-87CE-8C7AE7D1F245}" type="presOf" srcId="{F7B3162D-F0B1-4BBC-B877-7FC53260B2BA}" destId="{CC3D6C7F-1F75-43EF-A9E0-2C36514025CF}" srcOrd="1" destOrd="0" presId="urn:microsoft.com/office/officeart/2005/8/layout/cycle2"/>
    <dgm:cxn modelId="{95040188-1D1C-4C07-AFD9-798BF4CDA661}" type="presOf" srcId="{6B848A5E-8471-44F2-BC89-45B15157F2C1}" destId="{A80DE6F9-397C-40FF-BA0A-B8E1A3CAAA31}" srcOrd="1" destOrd="0" presId="urn:microsoft.com/office/officeart/2005/8/layout/cycle2"/>
    <dgm:cxn modelId="{D0BF6FA1-725F-4B0E-BCC7-0877449F3E4B}" srcId="{E99B3A1F-8A53-41D6-9D4B-977B47FAB878}" destId="{1780FC7E-D827-4160-836D-F8E346A4ADAB}" srcOrd="9" destOrd="0" parTransId="{915FC9DD-4121-4805-95F1-8389CCA856D1}" sibTransId="{64D78B01-E5D8-4CAE-B771-1127377B5974}"/>
    <dgm:cxn modelId="{809F78A1-0DFF-4A2B-BAC1-79385EBDCB01}" srcId="{E99B3A1F-8A53-41D6-9D4B-977B47FAB878}" destId="{1BC78A85-1044-43D3-8A37-E92415161D29}" srcOrd="7" destOrd="0" parTransId="{6940233D-C14D-4010-9081-49E050A8A282}" sibTransId="{90EDB484-4D1C-4FC8-B74E-5950AAE4C9A3}"/>
    <dgm:cxn modelId="{CDC9B5A1-BD5F-44F0-90D3-E1BDEE599975}" srcId="{E99B3A1F-8A53-41D6-9D4B-977B47FAB878}" destId="{6663D7DE-FCF3-4819-BD35-E3A701246840}" srcOrd="3" destOrd="0" parTransId="{F715F7C2-55BE-476E-AC00-113450B5AE11}" sibTransId="{11B3BFBF-2E7E-4BD3-90E9-CA3BFD5CB67A}"/>
    <dgm:cxn modelId="{DA0186A5-853F-4C37-862A-AC58FA2C1194}" type="presOf" srcId="{4B4C75F4-BDAE-40EA-B9B1-6978171D4864}" destId="{D2E42805-C057-4007-A7A6-671A6A6B574D}" srcOrd="1" destOrd="0" presId="urn:microsoft.com/office/officeart/2005/8/layout/cycle2"/>
    <dgm:cxn modelId="{2AD93AA8-FB33-4BC8-8557-9F059A3F1D16}" type="presOf" srcId="{90EDB484-4D1C-4FC8-B74E-5950AAE4C9A3}" destId="{7B30AD8B-86FF-4D74-A347-466E29C9380E}" srcOrd="0" destOrd="0" presId="urn:microsoft.com/office/officeart/2005/8/layout/cycle2"/>
    <dgm:cxn modelId="{2056FBAB-77C6-4A41-9407-5668A22D828E}" type="presOf" srcId="{2283D967-9CA2-4151-9FD3-A829384D038E}" destId="{9EC80896-C82A-4617-921D-D1A263BB865C}" srcOrd="0" destOrd="0" presId="urn:microsoft.com/office/officeart/2005/8/layout/cycle2"/>
    <dgm:cxn modelId="{1326ECB1-7788-48A1-81D4-F393CC696DFC}" type="presOf" srcId="{706CA6EE-007B-477C-B2B2-7A54C3C4FAD9}" destId="{D27D9C8F-C17E-490F-A3C3-19C10B7D4D66}" srcOrd="1" destOrd="0" presId="urn:microsoft.com/office/officeart/2005/8/layout/cycle2"/>
    <dgm:cxn modelId="{6B6467B2-6422-4976-B0F6-C6053253A7F5}" type="presOf" srcId="{F51A0C74-87EB-4838-8C64-F2ABE1E419F8}" destId="{1706FAC5-C007-44C0-AAA7-2B547077496D}" srcOrd="0" destOrd="0" presId="urn:microsoft.com/office/officeart/2005/8/layout/cycle2"/>
    <dgm:cxn modelId="{FB0D73B6-81C3-42A0-BCA1-53676F46FA1F}" type="presOf" srcId="{FB0B0865-4A60-46EC-A3B0-9B0E75674F9F}" destId="{44C8BAFC-7B07-455B-8AC4-AF38BFAE04E8}" srcOrd="0" destOrd="0" presId="urn:microsoft.com/office/officeart/2005/8/layout/cycle2"/>
    <dgm:cxn modelId="{754F8BCC-5B20-4B6E-B289-6F7AD4CE3C21}" type="presOf" srcId="{11B3BFBF-2E7E-4BD3-90E9-CA3BFD5CB67A}" destId="{DB077BEA-23A9-4AED-B0AE-A3BD5472115C}" srcOrd="1" destOrd="0" presId="urn:microsoft.com/office/officeart/2005/8/layout/cycle2"/>
    <dgm:cxn modelId="{B77BF6D3-E3FF-4A4E-B0A5-7DE712C16EB7}" type="presOf" srcId="{4991C006-77E9-4308-AC6A-C74057BC7EFC}" destId="{B9AA4533-F8D5-486D-8A74-676B9169B6B7}" srcOrd="0" destOrd="0" presId="urn:microsoft.com/office/officeart/2005/8/layout/cycle2"/>
    <dgm:cxn modelId="{A93167E3-BAF6-467C-B3CD-AA294D950D02}" srcId="{E99B3A1F-8A53-41D6-9D4B-977B47FAB878}" destId="{FB0B0865-4A60-46EC-A3B0-9B0E75674F9F}" srcOrd="4" destOrd="0" parTransId="{E98605B1-61C2-4FA1-80ED-F5EB4B943CC9}" sibTransId="{3D858D4F-9DB9-4974-B561-5BDF7386DA66}"/>
    <dgm:cxn modelId="{16F3AFE5-CF96-4E3E-91A7-DA9E74CA6AF4}" type="presOf" srcId="{90EDB484-4D1C-4FC8-B74E-5950AAE4C9A3}" destId="{EA934007-2079-4FD7-92DB-C8A18CE8777B}" srcOrd="1" destOrd="0" presId="urn:microsoft.com/office/officeart/2005/8/layout/cycle2"/>
    <dgm:cxn modelId="{BCB985F8-E1BE-46C6-9E10-F4B559DE34DE}" type="presOf" srcId="{64D78B01-E5D8-4CAE-B771-1127377B5974}" destId="{8878FA7D-FBD6-4EA6-8876-2CF663318EC5}" srcOrd="0" destOrd="0" presId="urn:microsoft.com/office/officeart/2005/8/layout/cycle2"/>
    <dgm:cxn modelId="{ACA54FFF-A054-45F4-9D03-B37C70D158B2}" type="presOf" srcId="{B9F54998-5514-42DB-BF0D-31FBE9793431}" destId="{F08F9A05-FD80-418F-A34D-8B268629BE17}" srcOrd="0" destOrd="0" presId="urn:microsoft.com/office/officeart/2005/8/layout/cycle2"/>
    <dgm:cxn modelId="{00F8C3B4-0DF6-4E22-A701-8DA7FDD1CDF3}" type="presParOf" srcId="{CA150BDF-542B-44C4-ADD1-68150F03E6AF}" destId="{B9AA4533-F8D5-486D-8A74-676B9169B6B7}" srcOrd="0" destOrd="0" presId="urn:microsoft.com/office/officeart/2005/8/layout/cycle2"/>
    <dgm:cxn modelId="{F4391725-3DC8-4DFE-AE9C-EF9813724965}" type="presParOf" srcId="{CA150BDF-542B-44C4-ADD1-68150F03E6AF}" destId="{4B8E878C-3235-4881-872D-ED70A7911ADC}" srcOrd="1" destOrd="0" presId="urn:microsoft.com/office/officeart/2005/8/layout/cycle2"/>
    <dgm:cxn modelId="{2533295F-3F2B-444E-9C0B-C4958C0954B9}" type="presParOf" srcId="{4B8E878C-3235-4881-872D-ED70A7911ADC}" destId="{CB410100-72C4-45DC-A074-330A60F113B3}" srcOrd="0" destOrd="0" presId="urn:microsoft.com/office/officeart/2005/8/layout/cycle2"/>
    <dgm:cxn modelId="{BE0B31FB-CC58-4410-A04A-767456126B49}" type="presParOf" srcId="{CA150BDF-542B-44C4-ADD1-68150F03E6AF}" destId="{F08F9A05-FD80-418F-A34D-8B268629BE17}" srcOrd="2" destOrd="0" presId="urn:microsoft.com/office/officeart/2005/8/layout/cycle2"/>
    <dgm:cxn modelId="{70354D5C-CBE8-4877-BB3E-D19771042781}" type="presParOf" srcId="{CA150BDF-542B-44C4-ADD1-68150F03E6AF}" destId="{6132726F-C7A5-4071-A8D2-B2DB29C468F2}" srcOrd="3" destOrd="0" presId="urn:microsoft.com/office/officeart/2005/8/layout/cycle2"/>
    <dgm:cxn modelId="{D19E4DFB-A9B5-42F7-9B27-3B798F286FC9}" type="presParOf" srcId="{6132726F-C7A5-4071-A8D2-B2DB29C468F2}" destId="{D27D9C8F-C17E-490F-A3C3-19C10B7D4D66}" srcOrd="0" destOrd="0" presId="urn:microsoft.com/office/officeart/2005/8/layout/cycle2"/>
    <dgm:cxn modelId="{5CA78CBC-69E1-4E08-ABC3-C5C5D5FAED67}" type="presParOf" srcId="{CA150BDF-542B-44C4-ADD1-68150F03E6AF}" destId="{1706FAC5-C007-44C0-AAA7-2B547077496D}" srcOrd="4" destOrd="0" presId="urn:microsoft.com/office/officeart/2005/8/layout/cycle2"/>
    <dgm:cxn modelId="{B5BE507C-33E4-4790-B1AD-B5D6B6994BEC}" type="presParOf" srcId="{CA150BDF-542B-44C4-ADD1-68150F03E6AF}" destId="{C1524B63-8D2A-45F4-8E14-F2D2D830EE5E}" srcOrd="5" destOrd="0" presId="urn:microsoft.com/office/officeart/2005/8/layout/cycle2"/>
    <dgm:cxn modelId="{90BFEFA8-4939-455B-B18E-D086977D5AB7}" type="presParOf" srcId="{C1524B63-8D2A-45F4-8E14-F2D2D830EE5E}" destId="{D2E42805-C057-4007-A7A6-671A6A6B574D}" srcOrd="0" destOrd="0" presId="urn:microsoft.com/office/officeart/2005/8/layout/cycle2"/>
    <dgm:cxn modelId="{E5443FD1-AE09-48CC-AA94-715DAE52ECE5}" type="presParOf" srcId="{CA150BDF-542B-44C4-ADD1-68150F03E6AF}" destId="{3FAA0194-B55F-45DF-9BBD-3D08C7776595}" srcOrd="6" destOrd="0" presId="urn:microsoft.com/office/officeart/2005/8/layout/cycle2"/>
    <dgm:cxn modelId="{BE2C4B91-46F2-4206-814C-E6C49512B23C}" type="presParOf" srcId="{CA150BDF-542B-44C4-ADD1-68150F03E6AF}" destId="{F9476283-90F5-45DB-8248-3DC9E5834386}" srcOrd="7" destOrd="0" presId="urn:microsoft.com/office/officeart/2005/8/layout/cycle2"/>
    <dgm:cxn modelId="{72441D4E-8A3E-427B-BEA2-A9E8CC6BFB4B}" type="presParOf" srcId="{F9476283-90F5-45DB-8248-3DC9E5834386}" destId="{DB077BEA-23A9-4AED-B0AE-A3BD5472115C}" srcOrd="0" destOrd="0" presId="urn:microsoft.com/office/officeart/2005/8/layout/cycle2"/>
    <dgm:cxn modelId="{7650C2F7-AEAB-4C56-8516-572C9A249EE5}" type="presParOf" srcId="{CA150BDF-542B-44C4-ADD1-68150F03E6AF}" destId="{44C8BAFC-7B07-455B-8AC4-AF38BFAE04E8}" srcOrd="8" destOrd="0" presId="urn:microsoft.com/office/officeart/2005/8/layout/cycle2"/>
    <dgm:cxn modelId="{F686CF8D-07E9-4599-85D4-1ED55E2B67B7}" type="presParOf" srcId="{CA150BDF-542B-44C4-ADD1-68150F03E6AF}" destId="{0F131BBA-A056-451B-9DE7-D4115A778162}" srcOrd="9" destOrd="0" presId="urn:microsoft.com/office/officeart/2005/8/layout/cycle2"/>
    <dgm:cxn modelId="{1EF5F129-B454-4455-AF09-1B7387908306}" type="presParOf" srcId="{0F131BBA-A056-451B-9DE7-D4115A778162}" destId="{EB79D5FA-88D6-4D84-9F92-1E5C55D4F39A}" srcOrd="0" destOrd="0" presId="urn:microsoft.com/office/officeart/2005/8/layout/cycle2"/>
    <dgm:cxn modelId="{60500B71-2EDE-4F58-94D4-9DBB21310034}" type="presParOf" srcId="{CA150BDF-542B-44C4-ADD1-68150F03E6AF}" destId="{84F996B5-CC06-43AB-BA89-FBBCA9B21B48}" srcOrd="10" destOrd="0" presId="urn:microsoft.com/office/officeart/2005/8/layout/cycle2"/>
    <dgm:cxn modelId="{A18AC18F-38DE-43B2-8576-5133ED144161}" type="presParOf" srcId="{CA150BDF-542B-44C4-ADD1-68150F03E6AF}" destId="{87EFC28F-A91D-4757-B7E2-547D901E92F5}" srcOrd="11" destOrd="0" presId="urn:microsoft.com/office/officeart/2005/8/layout/cycle2"/>
    <dgm:cxn modelId="{503554E5-E9BB-466D-950B-227522C0A3B8}" type="presParOf" srcId="{87EFC28F-A91D-4757-B7E2-547D901E92F5}" destId="{A80DE6F9-397C-40FF-BA0A-B8E1A3CAAA31}" srcOrd="0" destOrd="0" presId="urn:microsoft.com/office/officeart/2005/8/layout/cycle2"/>
    <dgm:cxn modelId="{ECE52735-C5E0-4CF4-91ED-EAD9CD0962B9}" type="presParOf" srcId="{CA150BDF-542B-44C4-ADD1-68150F03E6AF}" destId="{39E40F73-36D5-4327-B968-D778263517C7}" srcOrd="12" destOrd="0" presId="urn:microsoft.com/office/officeart/2005/8/layout/cycle2"/>
    <dgm:cxn modelId="{AE6A9C38-CF83-4892-ACB2-10FA37EBB771}" type="presParOf" srcId="{CA150BDF-542B-44C4-ADD1-68150F03E6AF}" destId="{FBD04A50-461D-4434-BEDC-4AB66AD56808}" srcOrd="13" destOrd="0" presId="urn:microsoft.com/office/officeart/2005/8/layout/cycle2"/>
    <dgm:cxn modelId="{521A2040-3D11-4268-83CE-718862DCFF72}" type="presParOf" srcId="{FBD04A50-461D-4434-BEDC-4AB66AD56808}" destId="{CC3D6C7F-1F75-43EF-A9E0-2C36514025CF}" srcOrd="0" destOrd="0" presId="urn:microsoft.com/office/officeart/2005/8/layout/cycle2"/>
    <dgm:cxn modelId="{DA2CE01B-EC63-48D4-84D7-4798C095534E}" type="presParOf" srcId="{CA150BDF-542B-44C4-ADD1-68150F03E6AF}" destId="{2B45DCBB-E02F-466A-899D-DD8CEF099A5F}" srcOrd="14" destOrd="0" presId="urn:microsoft.com/office/officeart/2005/8/layout/cycle2"/>
    <dgm:cxn modelId="{7034F59F-FCC6-4AD0-B471-C42DA723BC86}" type="presParOf" srcId="{CA150BDF-542B-44C4-ADD1-68150F03E6AF}" destId="{7B30AD8B-86FF-4D74-A347-466E29C9380E}" srcOrd="15" destOrd="0" presId="urn:microsoft.com/office/officeart/2005/8/layout/cycle2"/>
    <dgm:cxn modelId="{385EEEA7-7CCC-49E2-9EED-51BB59489C59}" type="presParOf" srcId="{7B30AD8B-86FF-4D74-A347-466E29C9380E}" destId="{EA934007-2079-4FD7-92DB-C8A18CE8777B}" srcOrd="0" destOrd="0" presId="urn:microsoft.com/office/officeart/2005/8/layout/cycle2"/>
    <dgm:cxn modelId="{D520C857-A1CD-4099-B6E2-84419EF2E030}" type="presParOf" srcId="{CA150BDF-542B-44C4-ADD1-68150F03E6AF}" destId="{9EC80896-C82A-4617-921D-D1A263BB865C}" srcOrd="16" destOrd="0" presId="urn:microsoft.com/office/officeart/2005/8/layout/cycle2"/>
    <dgm:cxn modelId="{6CFFBC34-63A5-4D63-90EF-175F6CCF4CEB}" type="presParOf" srcId="{CA150BDF-542B-44C4-ADD1-68150F03E6AF}" destId="{DBF356CD-51F2-4892-90E2-6BDBF8537510}" srcOrd="17" destOrd="0" presId="urn:microsoft.com/office/officeart/2005/8/layout/cycle2"/>
    <dgm:cxn modelId="{46C03D04-12D0-4280-A0D1-9F0A041B4D01}" type="presParOf" srcId="{DBF356CD-51F2-4892-90E2-6BDBF8537510}" destId="{58F977B0-249B-4D86-892F-DAA657498964}" srcOrd="0" destOrd="0" presId="urn:microsoft.com/office/officeart/2005/8/layout/cycle2"/>
    <dgm:cxn modelId="{5D6C104C-A69E-4D43-A30E-1F531E2E43A7}" type="presParOf" srcId="{CA150BDF-542B-44C4-ADD1-68150F03E6AF}" destId="{A27249E1-731F-435D-95B8-6B670B4B19A1}" srcOrd="18" destOrd="0" presId="urn:microsoft.com/office/officeart/2005/8/layout/cycle2"/>
    <dgm:cxn modelId="{7677A3DD-210F-434D-9B47-182BB407A9B7}" type="presParOf" srcId="{CA150BDF-542B-44C4-ADD1-68150F03E6AF}" destId="{8878FA7D-FBD6-4EA6-8876-2CF663318EC5}" srcOrd="19" destOrd="0" presId="urn:microsoft.com/office/officeart/2005/8/layout/cycle2"/>
    <dgm:cxn modelId="{F9D075DE-D337-4F0D-A058-0B733EAA1764}" type="presParOf" srcId="{8878FA7D-FBD6-4EA6-8876-2CF663318EC5}" destId="{2CAEDA3C-F72D-4051-9D64-5C2DEDF878B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76DF03DE-8831-4234-8B8D-B8B37C3BC3E1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8D7E5D0-0F27-46ED-A12F-4D908760543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1800" b="1" baseline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7 mil </a:t>
          </a:r>
          <a:r>
            <a:rPr lang="es-ES" sz="1400" b="1" baseline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puestos de trabajo directo en cartera</a:t>
          </a:r>
          <a:endParaRPr lang="en-US" sz="1400" dirty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E85591-020F-4AE1-912B-35F7834AD09D}" type="parTrans" cxnId="{E7108FFE-B22F-45E2-84CD-D5FDE5B28954}">
      <dgm:prSet/>
      <dgm:spPr/>
      <dgm:t>
        <a:bodyPr/>
        <a:lstStyle/>
        <a:p>
          <a:endParaRPr lang="en-US" sz="20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21DA285D-E293-4137-8700-6F4412D20809}" type="sibTrans" cxnId="{E7108FFE-B22F-45E2-84CD-D5FDE5B28954}">
      <dgm:prSet/>
      <dgm:spPr/>
      <dgm:t>
        <a:bodyPr/>
        <a:lstStyle/>
        <a:p>
          <a:pPr>
            <a:lnSpc>
              <a:spcPct val="100000"/>
            </a:lnSpc>
          </a:pPr>
          <a:endParaRPr lang="en-US" sz="20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A485CC3F-9286-4460-BC78-345E9851EC4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1800" b="1" baseline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42 mil </a:t>
          </a:r>
          <a:r>
            <a:rPr lang="es-ES" sz="1400" b="1" baseline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oportunidades de trabajo indirecto</a:t>
          </a:r>
          <a:endParaRPr lang="en-US" sz="1400" dirty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5E970E-FB63-4862-870F-29AA33F5EF0C}" type="parTrans" cxnId="{5272BDCC-C6CE-4447-B1E7-D3B3853A9AF7}">
      <dgm:prSet/>
      <dgm:spPr/>
      <dgm:t>
        <a:bodyPr/>
        <a:lstStyle/>
        <a:p>
          <a:endParaRPr lang="en-US" sz="20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006A8D46-ECC9-41FA-9E36-DD5DAA725A60}" type="sibTrans" cxnId="{5272BDCC-C6CE-4447-B1E7-D3B3853A9AF7}">
      <dgm:prSet/>
      <dgm:spPr/>
      <dgm:t>
        <a:bodyPr/>
        <a:lstStyle/>
        <a:p>
          <a:pPr>
            <a:lnSpc>
              <a:spcPct val="100000"/>
            </a:lnSpc>
          </a:pPr>
          <a:endParaRPr lang="en-US" sz="20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2347FF40-0230-42AE-ACE2-2093501BEAB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1800" b="1" baseline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S/.70 mil millones </a:t>
          </a:r>
          <a:r>
            <a:rPr lang="es-ES" sz="1400" b="1" baseline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en impuestos al año  para obras del Estado </a:t>
          </a:r>
          <a:endParaRPr lang="en-US" sz="1400" dirty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AD0A5B-BBC8-458F-9560-AD965174957B}" type="parTrans" cxnId="{343D5BB9-5ED9-4B1C-9691-58E0D1445551}">
      <dgm:prSet/>
      <dgm:spPr/>
      <dgm:t>
        <a:bodyPr/>
        <a:lstStyle/>
        <a:p>
          <a:endParaRPr lang="en-US" sz="20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0D0B69A6-D644-4183-A03F-1C8EBED8CB39}" type="sibTrans" cxnId="{343D5BB9-5ED9-4B1C-9691-58E0D1445551}">
      <dgm:prSet/>
      <dgm:spPr/>
      <dgm:t>
        <a:bodyPr/>
        <a:lstStyle/>
        <a:p>
          <a:pPr>
            <a:lnSpc>
              <a:spcPct val="100000"/>
            </a:lnSpc>
          </a:pPr>
          <a:endParaRPr lang="en-US" sz="20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E307C40B-DE7C-4531-8843-D03F68FE2AE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1800" b="1" baseline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US$5,400 millones </a:t>
          </a:r>
          <a:r>
            <a:rPr lang="es-ES" sz="1400" b="1" baseline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de inversión minera en obras de infraestructura</a:t>
          </a:r>
          <a:endParaRPr lang="en-US" sz="1400" dirty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65517B-B5F4-4B3A-AC5A-1297A00BA63A}" type="parTrans" cxnId="{65D85697-6E40-4678-A8E2-7B46C4B5AB38}">
      <dgm:prSet/>
      <dgm:spPr/>
      <dgm:t>
        <a:bodyPr/>
        <a:lstStyle/>
        <a:p>
          <a:endParaRPr lang="en-US" sz="20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89431F4D-2D4D-4BAA-9CBE-2CD289F7F596}" type="sibTrans" cxnId="{65D85697-6E40-4678-A8E2-7B46C4B5AB38}">
      <dgm:prSet/>
      <dgm:spPr/>
      <dgm:t>
        <a:bodyPr/>
        <a:lstStyle/>
        <a:p>
          <a:pPr>
            <a:lnSpc>
              <a:spcPct val="100000"/>
            </a:lnSpc>
          </a:pPr>
          <a:endParaRPr lang="en-US" sz="20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D1197296-C21B-45E9-A4C1-B89F0BBBE66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1800" b="1" baseline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5 mil </a:t>
          </a:r>
          <a:r>
            <a:rPr lang="es-ES" sz="1400" b="1" baseline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estudiantes</a:t>
          </a:r>
          <a:r>
            <a:rPr lang="es-ES" sz="1800" b="1" baseline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400" b="1" baseline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beneficiados con apoyo a la educación</a:t>
          </a:r>
          <a:endParaRPr lang="en-US" sz="1400" dirty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2C15D8-2452-4B17-AA2F-26C0CA145F1F}" type="parTrans" cxnId="{0CC33046-558A-4A1B-9483-B61D84162588}">
      <dgm:prSet/>
      <dgm:spPr/>
      <dgm:t>
        <a:bodyPr/>
        <a:lstStyle/>
        <a:p>
          <a:endParaRPr lang="en-US" sz="20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ED621E27-DD44-4850-8D11-F640A853EDAE}" type="sibTrans" cxnId="{0CC33046-558A-4A1B-9483-B61D84162588}">
      <dgm:prSet/>
      <dgm:spPr/>
      <dgm:t>
        <a:bodyPr/>
        <a:lstStyle/>
        <a:p>
          <a:endParaRPr lang="en-US" sz="20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32FABC85-FE96-4A74-AC29-8B5040F7D9F2}" type="pres">
      <dgm:prSet presAssocID="{76DF03DE-8831-4234-8B8D-B8B37C3BC3E1}" presName="root" presStyleCnt="0">
        <dgm:presLayoutVars>
          <dgm:dir/>
          <dgm:resizeHandles val="exact"/>
        </dgm:presLayoutVars>
      </dgm:prSet>
      <dgm:spPr/>
    </dgm:pt>
    <dgm:pt modelId="{05A6A1E5-4B0F-4723-A997-3C952A416520}" type="pres">
      <dgm:prSet presAssocID="{76DF03DE-8831-4234-8B8D-B8B37C3BC3E1}" presName="container" presStyleCnt="0">
        <dgm:presLayoutVars>
          <dgm:dir/>
          <dgm:resizeHandles val="exact"/>
        </dgm:presLayoutVars>
      </dgm:prSet>
      <dgm:spPr/>
    </dgm:pt>
    <dgm:pt modelId="{98E8611F-5994-4F55-81BD-33E32B9CAF0B}" type="pres">
      <dgm:prSet presAssocID="{88D7E5D0-0F27-46ED-A12F-4D9087605430}" presName="compNode" presStyleCnt="0"/>
      <dgm:spPr/>
    </dgm:pt>
    <dgm:pt modelId="{C3E8C8D8-829A-4AA9-B812-EFEE513D5349}" type="pres">
      <dgm:prSet presAssocID="{88D7E5D0-0F27-46ED-A12F-4D9087605430}" presName="iconBgRect" presStyleLbl="bgShp" presStyleIdx="0" presStyleCnt="5"/>
      <dgm:spPr/>
    </dgm:pt>
    <dgm:pt modelId="{735D880D-358A-4E07-8F46-4EBE64966809}" type="pres">
      <dgm:prSet presAssocID="{88D7E5D0-0F27-46ED-A12F-4D9087605430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ca de verificación"/>
        </a:ext>
      </dgm:extLst>
    </dgm:pt>
    <dgm:pt modelId="{CF49DDFB-66CD-4FF3-94BF-30AD726E6E7A}" type="pres">
      <dgm:prSet presAssocID="{88D7E5D0-0F27-46ED-A12F-4D9087605430}" presName="spaceRect" presStyleCnt="0"/>
      <dgm:spPr/>
    </dgm:pt>
    <dgm:pt modelId="{E81A8190-C0D4-427F-8458-8FE47FE7E68A}" type="pres">
      <dgm:prSet presAssocID="{88D7E5D0-0F27-46ED-A12F-4D9087605430}" presName="textRect" presStyleLbl="revTx" presStyleIdx="0" presStyleCnt="5">
        <dgm:presLayoutVars>
          <dgm:chMax val="1"/>
          <dgm:chPref val="1"/>
        </dgm:presLayoutVars>
      </dgm:prSet>
      <dgm:spPr/>
    </dgm:pt>
    <dgm:pt modelId="{391163F1-2057-4926-B6FF-FC7FBBEEF219}" type="pres">
      <dgm:prSet presAssocID="{21DA285D-E293-4137-8700-6F4412D20809}" presName="sibTrans" presStyleLbl="sibTrans2D1" presStyleIdx="0" presStyleCnt="0"/>
      <dgm:spPr/>
    </dgm:pt>
    <dgm:pt modelId="{74B4765B-F5AC-4D3F-A30A-DF4AB412EEAD}" type="pres">
      <dgm:prSet presAssocID="{A485CC3F-9286-4460-BC78-345E9851EC4E}" presName="compNode" presStyleCnt="0"/>
      <dgm:spPr/>
    </dgm:pt>
    <dgm:pt modelId="{2CB19EDC-1787-4A0F-A2E7-C8E8B666297A}" type="pres">
      <dgm:prSet presAssocID="{A485CC3F-9286-4460-BC78-345E9851EC4E}" presName="iconBgRect" presStyleLbl="bgShp" presStyleIdx="1" presStyleCnt="5"/>
      <dgm:spPr/>
    </dgm:pt>
    <dgm:pt modelId="{CE57C10F-EE2B-4677-BCDA-BEE7539B2D34}" type="pres">
      <dgm:prSet presAssocID="{A485CC3F-9286-4460-BC78-345E9851EC4E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A79B3A11-D08A-4495-8B1E-17BC7C4F29A0}" type="pres">
      <dgm:prSet presAssocID="{A485CC3F-9286-4460-BC78-345E9851EC4E}" presName="spaceRect" presStyleCnt="0"/>
      <dgm:spPr/>
    </dgm:pt>
    <dgm:pt modelId="{D5FE43DB-9B41-47C0-A8E1-23ECE041A34C}" type="pres">
      <dgm:prSet presAssocID="{A485CC3F-9286-4460-BC78-345E9851EC4E}" presName="textRect" presStyleLbl="revTx" presStyleIdx="1" presStyleCnt="5">
        <dgm:presLayoutVars>
          <dgm:chMax val="1"/>
          <dgm:chPref val="1"/>
        </dgm:presLayoutVars>
      </dgm:prSet>
      <dgm:spPr/>
    </dgm:pt>
    <dgm:pt modelId="{3BE48D0C-87BC-43C8-A71F-147B85FE4A37}" type="pres">
      <dgm:prSet presAssocID="{006A8D46-ECC9-41FA-9E36-DD5DAA725A60}" presName="sibTrans" presStyleLbl="sibTrans2D1" presStyleIdx="0" presStyleCnt="0"/>
      <dgm:spPr/>
    </dgm:pt>
    <dgm:pt modelId="{1AC6AC7A-EFC3-44D0-9B09-2CFEB8B3E146}" type="pres">
      <dgm:prSet presAssocID="{2347FF40-0230-42AE-ACE2-2093501BEAB5}" presName="compNode" presStyleCnt="0"/>
      <dgm:spPr/>
    </dgm:pt>
    <dgm:pt modelId="{CADE6395-99D8-4558-861B-0ACF4EE31FFE}" type="pres">
      <dgm:prSet presAssocID="{2347FF40-0230-42AE-ACE2-2093501BEAB5}" presName="iconBgRect" presStyleLbl="bgShp" presStyleIdx="2" presStyleCnt="5"/>
      <dgm:spPr/>
    </dgm:pt>
    <dgm:pt modelId="{C81E68A7-93A9-4AB9-9880-0608C717892F}" type="pres">
      <dgm:prSet presAssocID="{2347FF40-0230-42AE-ACE2-2093501BEAB5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nero"/>
        </a:ext>
      </dgm:extLst>
    </dgm:pt>
    <dgm:pt modelId="{9D860033-62A6-40B7-BB4C-FFBC213B28A0}" type="pres">
      <dgm:prSet presAssocID="{2347FF40-0230-42AE-ACE2-2093501BEAB5}" presName="spaceRect" presStyleCnt="0"/>
      <dgm:spPr/>
    </dgm:pt>
    <dgm:pt modelId="{298EA31E-2FED-4B93-B173-E524FABFE97E}" type="pres">
      <dgm:prSet presAssocID="{2347FF40-0230-42AE-ACE2-2093501BEAB5}" presName="textRect" presStyleLbl="revTx" presStyleIdx="2" presStyleCnt="5">
        <dgm:presLayoutVars>
          <dgm:chMax val="1"/>
          <dgm:chPref val="1"/>
        </dgm:presLayoutVars>
      </dgm:prSet>
      <dgm:spPr/>
    </dgm:pt>
    <dgm:pt modelId="{A953DC97-7B1A-44C1-B26C-08409F1570B4}" type="pres">
      <dgm:prSet presAssocID="{0D0B69A6-D644-4183-A03F-1C8EBED8CB39}" presName="sibTrans" presStyleLbl="sibTrans2D1" presStyleIdx="0" presStyleCnt="0"/>
      <dgm:spPr/>
    </dgm:pt>
    <dgm:pt modelId="{AFE79AA2-9A7B-4C67-AECC-9FFC4937B496}" type="pres">
      <dgm:prSet presAssocID="{E307C40B-DE7C-4531-8843-D03F68FE2AE2}" presName="compNode" presStyleCnt="0"/>
      <dgm:spPr/>
    </dgm:pt>
    <dgm:pt modelId="{8D417FE8-87B5-494C-8B83-336358782ACC}" type="pres">
      <dgm:prSet presAssocID="{E307C40B-DE7C-4531-8843-D03F68FE2AE2}" presName="iconBgRect" presStyleLbl="bgShp" presStyleIdx="3" presStyleCnt="5"/>
      <dgm:spPr/>
    </dgm:pt>
    <dgm:pt modelId="{E4C2618A-65CA-48C7-9C02-276381155206}" type="pres">
      <dgm:prSet presAssocID="{E307C40B-DE7C-4531-8843-D03F68FE2AE2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ren"/>
        </a:ext>
      </dgm:extLst>
    </dgm:pt>
    <dgm:pt modelId="{BF70F7E4-82F8-45DC-9010-64986EE494EF}" type="pres">
      <dgm:prSet presAssocID="{E307C40B-DE7C-4531-8843-D03F68FE2AE2}" presName="spaceRect" presStyleCnt="0"/>
      <dgm:spPr/>
    </dgm:pt>
    <dgm:pt modelId="{6842E588-09CB-404C-A0BC-BFFDD19FC22C}" type="pres">
      <dgm:prSet presAssocID="{E307C40B-DE7C-4531-8843-D03F68FE2AE2}" presName="textRect" presStyleLbl="revTx" presStyleIdx="3" presStyleCnt="5">
        <dgm:presLayoutVars>
          <dgm:chMax val="1"/>
          <dgm:chPref val="1"/>
        </dgm:presLayoutVars>
      </dgm:prSet>
      <dgm:spPr/>
    </dgm:pt>
    <dgm:pt modelId="{BC3DF06F-5DE1-4A78-8B80-5C0FC6ACD1ED}" type="pres">
      <dgm:prSet presAssocID="{89431F4D-2D4D-4BAA-9CBE-2CD289F7F596}" presName="sibTrans" presStyleLbl="sibTrans2D1" presStyleIdx="0" presStyleCnt="0"/>
      <dgm:spPr/>
    </dgm:pt>
    <dgm:pt modelId="{98C054BF-EADD-4EAC-944F-238EF9F03B1A}" type="pres">
      <dgm:prSet presAssocID="{D1197296-C21B-45E9-A4C1-B89F0BBBE664}" presName="compNode" presStyleCnt="0"/>
      <dgm:spPr/>
    </dgm:pt>
    <dgm:pt modelId="{E8A53500-D7A8-408D-B62C-064488B95770}" type="pres">
      <dgm:prSet presAssocID="{D1197296-C21B-45E9-A4C1-B89F0BBBE664}" presName="iconBgRect" presStyleLbl="bgShp" presStyleIdx="4" presStyleCnt="5"/>
      <dgm:spPr/>
    </dgm:pt>
    <dgm:pt modelId="{2B049C35-42DB-4294-A79E-62D800CA46E9}" type="pres">
      <dgm:prSet presAssocID="{D1197296-C21B-45E9-A4C1-B89F0BBBE664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entro educativo"/>
        </a:ext>
      </dgm:extLst>
    </dgm:pt>
    <dgm:pt modelId="{2AE28396-29BD-47BD-B092-6FA0EE4CC3DD}" type="pres">
      <dgm:prSet presAssocID="{D1197296-C21B-45E9-A4C1-B89F0BBBE664}" presName="spaceRect" presStyleCnt="0"/>
      <dgm:spPr/>
    </dgm:pt>
    <dgm:pt modelId="{084EF66B-2676-4867-B733-F98D7735F997}" type="pres">
      <dgm:prSet presAssocID="{D1197296-C21B-45E9-A4C1-B89F0BBBE664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68D89036-1BE9-4E9B-9EBE-2EEB14739B30}" type="presOf" srcId="{006A8D46-ECC9-41FA-9E36-DD5DAA725A60}" destId="{3BE48D0C-87BC-43C8-A71F-147B85FE4A37}" srcOrd="0" destOrd="0" presId="urn:microsoft.com/office/officeart/2018/2/layout/IconCircleList"/>
    <dgm:cxn modelId="{B3261338-B9D9-4ADF-9F49-123A12325377}" type="presOf" srcId="{89431F4D-2D4D-4BAA-9CBE-2CD289F7F596}" destId="{BC3DF06F-5DE1-4A78-8B80-5C0FC6ACD1ED}" srcOrd="0" destOrd="0" presId="urn:microsoft.com/office/officeart/2018/2/layout/IconCircleList"/>
    <dgm:cxn modelId="{0CC33046-558A-4A1B-9483-B61D84162588}" srcId="{76DF03DE-8831-4234-8B8D-B8B37C3BC3E1}" destId="{D1197296-C21B-45E9-A4C1-B89F0BBBE664}" srcOrd="4" destOrd="0" parTransId="{F92C15D8-2452-4B17-AA2F-26C0CA145F1F}" sibTransId="{ED621E27-DD44-4850-8D11-F640A853EDAE}"/>
    <dgm:cxn modelId="{7D2BBE48-665E-412E-B1A4-5F25B52E70F4}" type="presOf" srcId="{0D0B69A6-D644-4183-A03F-1C8EBED8CB39}" destId="{A953DC97-7B1A-44C1-B26C-08409F1570B4}" srcOrd="0" destOrd="0" presId="urn:microsoft.com/office/officeart/2018/2/layout/IconCircleList"/>
    <dgm:cxn modelId="{55384F6E-0A10-4AFB-8B38-5449B0BCF0BE}" type="presOf" srcId="{88D7E5D0-0F27-46ED-A12F-4D9087605430}" destId="{E81A8190-C0D4-427F-8458-8FE47FE7E68A}" srcOrd="0" destOrd="0" presId="urn:microsoft.com/office/officeart/2018/2/layout/IconCircleList"/>
    <dgm:cxn modelId="{A686DA6F-5B15-4D5B-844F-D02A3413BF11}" type="presOf" srcId="{2347FF40-0230-42AE-ACE2-2093501BEAB5}" destId="{298EA31E-2FED-4B93-B173-E524FABFE97E}" srcOrd="0" destOrd="0" presId="urn:microsoft.com/office/officeart/2018/2/layout/IconCircleList"/>
    <dgm:cxn modelId="{F4D85085-29F1-45B8-90F0-FD120E4379F1}" type="presOf" srcId="{A485CC3F-9286-4460-BC78-345E9851EC4E}" destId="{D5FE43DB-9B41-47C0-A8E1-23ECE041A34C}" srcOrd="0" destOrd="0" presId="urn:microsoft.com/office/officeart/2018/2/layout/IconCircleList"/>
    <dgm:cxn modelId="{F0076C8A-F64D-4AF4-A9B4-21B55E1F627B}" type="presOf" srcId="{E307C40B-DE7C-4531-8843-D03F68FE2AE2}" destId="{6842E588-09CB-404C-A0BC-BFFDD19FC22C}" srcOrd="0" destOrd="0" presId="urn:microsoft.com/office/officeart/2018/2/layout/IconCircleList"/>
    <dgm:cxn modelId="{CC53AD8A-6D74-4A86-AACC-10460B44D10D}" type="presOf" srcId="{76DF03DE-8831-4234-8B8D-B8B37C3BC3E1}" destId="{32FABC85-FE96-4A74-AC29-8B5040F7D9F2}" srcOrd="0" destOrd="0" presId="urn:microsoft.com/office/officeart/2018/2/layout/IconCircleList"/>
    <dgm:cxn modelId="{65D85697-6E40-4678-A8E2-7B46C4B5AB38}" srcId="{76DF03DE-8831-4234-8B8D-B8B37C3BC3E1}" destId="{E307C40B-DE7C-4531-8843-D03F68FE2AE2}" srcOrd="3" destOrd="0" parTransId="{2D65517B-B5F4-4B3A-AC5A-1297A00BA63A}" sibTransId="{89431F4D-2D4D-4BAA-9CBE-2CD289F7F596}"/>
    <dgm:cxn modelId="{343D5BB9-5ED9-4B1C-9691-58E0D1445551}" srcId="{76DF03DE-8831-4234-8B8D-B8B37C3BC3E1}" destId="{2347FF40-0230-42AE-ACE2-2093501BEAB5}" srcOrd="2" destOrd="0" parTransId="{4EAD0A5B-BBC8-458F-9560-AD965174957B}" sibTransId="{0D0B69A6-D644-4183-A03F-1C8EBED8CB39}"/>
    <dgm:cxn modelId="{5272BDCC-C6CE-4447-B1E7-D3B3853A9AF7}" srcId="{76DF03DE-8831-4234-8B8D-B8B37C3BC3E1}" destId="{A485CC3F-9286-4460-BC78-345E9851EC4E}" srcOrd="1" destOrd="0" parTransId="{305E970E-FB63-4862-870F-29AA33F5EF0C}" sibTransId="{006A8D46-ECC9-41FA-9E36-DD5DAA725A60}"/>
    <dgm:cxn modelId="{5C38C2E8-B361-47FA-B0F3-652DA009A2E3}" type="presOf" srcId="{D1197296-C21B-45E9-A4C1-B89F0BBBE664}" destId="{084EF66B-2676-4867-B733-F98D7735F997}" srcOrd="0" destOrd="0" presId="urn:microsoft.com/office/officeart/2018/2/layout/IconCircleList"/>
    <dgm:cxn modelId="{59FDE2F8-95F1-4364-86EC-3AF3CC458820}" type="presOf" srcId="{21DA285D-E293-4137-8700-6F4412D20809}" destId="{391163F1-2057-4926-B6FF-FC7FBBEEF219}" srcOrd="0" destOrd="0" presId="urn:microsoft.com/office/officeart/2018/2/layout/IconCircleList"/>
    <dgm:cxn modelId="{E7108FFE-B22F-45E2-84CD-D5FDE5B28954}" srcId="{76DF03DE-8831-4234-8B8D-B8B37C3BC3E1}" destId="{88D7E5D0-0F27-46ED-A12F-4D9087605430}" srcOrd="0" destOrd="0" parTransId="{AAE85591-020F-4AE1-912B-35F7834AD09D}" sibTransId="{21DA285D-E293-4137-8700-6F4412D20809}"/>
    <dgm:cxn modelId="{4726A5E8-6A36-42EA-9D66-074D1CBA41BB}" type="presParOf" srcId="{32FABC85-FE96-4A74-AC29-8B5040F7D9F2}" destId="{05A6A1E5-4B0F-4723-A997-3C952A416520}" srcOrd="0" destOrd="0" presId="urn:microsoft.com/office/officeart/2018/2/layout/IconCircleList"/>
    <dgm:cxn modelId="{3B11ECEB-44F8-41FD-8384-A1535DD143CF}" type="presParOf" srcId="{05A6A1E5-4B0F-4723-A997-3C952A416520}" destId="{98E8611F-5994-4F55-81BD-33E32B9CAF0B}" srcOrd="0" destOrd="0" presId="urn:microsoft.com/office/officeart/2018/2/layout/IconCircleList"/>
    <dgm:cxn modelId="{1034DA1F-5DC3-4D12-A99E-DC43E44DA498}" type="presParOf" srcId="{98E8611F-5994-4F55-81BD-33E32B9CAF0B}" destId="{C3E8C8D8-829A-4AA9-B812-EFEE513D5349}" srcOrd="0" destOrd="0" presId="urn:microsoft.com/office/officeart/2018/2/layout/IconCircleList"/>
    <dgm:cxn modelId="{17039441-A87A-4BC8-AB31-8B1732095DCC}" type="presParOf" srcId="{98E8611F-5994-4F55-81BD-33E32B9CAF0B}" destId="{735D880D-358A-4E07-8F46-4EBE64966809}" srcOrd="1" destOrd="0" presId="urn:microsoft.com/office/officeart/2018/2/layout/IconCircleList"/>
    <dgm:cxn modelId="{86C8BBDC-3AD0-4996-99D2-9C4B67575B17}" type="presParOf" srcId="{98E8611F-5994-4F55-81BD-33E32B9CAF0B}" destId="{CF49DDFB-66CD-4FF3-94BF-30AD726E6E7A}" srcOrd="2" destOrd="0" presId="urn:microsoft.com/office/officeart/2018/2/layout/IconCircleList"/>
    <dgm:cxn modelId="{4AA522B8-7D8A-4F06-B0FE-7F839366B46B}" type="presParOf" srcId="{98E8611F-5994-4F55-81BD-33E32B9CAF0B}" destId="{E81A8190-C0D4-427F-8458-8FE47FE7E68A}" srcOrd="3" destOrd="0" presId="urn:microsoft.com/office/officeart/2018/2/layout/IconCircleList"/>
    <dgm:cxn modelId="{5E69E226-9146-44C3-8835-F0DCFD89539A}" type="presParOf" srcId="{05A6A1E5-4B0F-4723-A997-3C952A416520}" destId="{391163F1-2057-4926-B6FF-FC7FBBEEF219}" srcOrd="1" destOrd="0" presId="urn:microsoft.com/office/officeart/2018/2/layout/IconCircleList"/>
    <dgm:cxn modelId="{7719F5E0-992D-400C-85F4-4745490650B0}" type="presParOf" srcId="{05A6A1E5-4B0F-4723-A997-3C952A416520}" destId="{74B4765B-F5AC-4D3F-A30A-DF4AB412EEAD}" srcOrd="2" destOrd="0" presId="urn:microsoft.com/office/officeart/2018/2/layout/IconCircleList"/>
    <dgm:cxn modelId="{DF64D230-F1B7-418F-95EC-DFA9201F15A1}" type="presParOf" srcId="{74B4765B-F5AC-4D3F-A30A-DF4AB412EEAD}" destId="{2CB19EDC-1787-4A0F-A2E7-C8E8B666297A}" srcOrd="0" destOrd="0" presId="urn:microsoft.com/office/officeart/2018/2/layout/IconCircleList"/>
    <dgm:cxn modelId="{62C721CE-79FB-4C50-A078-E6A2F07F3F5C}" type="presParOf" srcId="{74B4765B-F5AC-4D3F-A30A-DF4AB412EEAD}" destId="{CE57C10F-EE2B-4677-BCDA-BEE7539B2D34}" srcOrd="1" destOrd="0" presId="urn:microsoft.com/office/officeart/2018/2/layout/IconCircleList"/>
    <dgm:cxn modelId="{E9C96BC8-7575-4AC2-937A-697920E1F33D}" type="presParOf" srcId="{74B4765B-F5AC-4D3F-A30A-DF4AB412EEAD}" destId="{A79B3A11-D08A-4495-8B1E-17BC7C4F29A0}" srcOrd="2" destOrd="0" presId="urn:microsoft.com/office/officeart/2018/2/layout/IconCircleList"/>
    <dgm:cxn modelId="{29C396A4-89A4-4C83-BB1E-BAEDCE90F179}" type="presParOf" srcId="{74B4765B-F5AC-4D3F-A30A-DF4AB412EEAD}" destId="{D5FE43DB-9B41-47C0-A8E1-23ECE041A34C}" srcOrd="3" destOrd="0" presId="urn:microsoft.com/office/officeart/2018/2/layout/IconCircleList"/>
    <dgm:cxn modelId="{AEDDB3B9-5D2E-4C29-BDFE-B6D250C547C1}" type="presParOf" srcId="{05A6A1E5-4B0F-4723-A997-3C952A416520}" destId="{3BE48D0C-87BC-43C8-A71F-147B85FE4A37}" srcOrd="3" destOrd="0" presId="urn:microsoft.com/office/officeart/2018/2/layout/IconCircleList"/>
    <dgm:cxn modelId="{9129374C-26C0-4902-9D5C-C3883DCCDEA1}" type="presParOf" srcId="{05A6A1E5-4B0F-4723-A997-3C952A416520}" destId="{1AC6AC7A-EFC3-44D0-9B09-2CFEB8B3E146}" srcOrd="4" destOrd="0" presId="urn:microsoft.com/office/officeart/2018/2/layout/IconCircleList"/>
    <dgm:cxn modelId="{1AEDDC43-3958-482D-9C95-3E5082BAB253}" type="presParOf" srcId="{1AC6AC7A-EFC3-44D0-9B09-2CFEB8B3E146}" destId="{CADE6395-99D8-4558-861B-0ACF4EE31FFE}" srcOrd="0" destOrd="0" presId="urn:microsoft.com/office/officeart/2018/2/layout/IconCircleList"/>
    <dgm:cxn modelId="{2F0F270E-D5F8-4817-B0C1-BE190329B64D}" type="presParOf" srcId="{1AC6AC7A-EFC3-44D0-9B09-2CFEB8B3E146}" destId="{C81E68A7-93A9-4AB9-9880-0608C717892F}" srcOrd="1" destOrd="0" presId="urn:microsoft.com/office/officeart/2018/2/layout/IconCircleList"/>
    <dgm:cxn modelId="{22A58B48-5E73-4CBB-A80E-63EB62457FAA}" type="presParOf" srcId="{1AC6AC7A-EFC3-44D0-9B09-2CFEB8B3E146}" destId="{9D860033-62A6-40B7-BB4C-FFBC213B28A0}" srcOrd="2" destOrd="0" presId="urn:microsoft.com/office/officeart/2018/2/layout/IconCircleList"/>
    <dgm:cxn modelId="{A82FF020-8695-4D90-993E-34D5495FAF05}" type="presParOf" srcId="{1AC6AC7A-EFC3-44D0-9B09-2CFEB8B3E146}" destId="{298EA31E-2FED-4B93-B173-E524FABFE97E}" srcOrd="3" destOrd="0" presId="urn:microsoft.com/office/officeart/2018/2/layout/IconCircleList"/>
    <dgm:cxn modelId="{906B1413-1B83-4752-875F-37B980C4766C}" type="presParOf" srcId="{05A6A1E5-4B0F-4723-A997-3C952A416520}" destId="{A953DC97-7B1A-44C1-B26C-08409F1570B4}" srcOrd="5" destOrd="0" presId="urn:microsoft.com/office/officeart/2018/2/layout/IconCircleList"/>
    <dgm:cxn modelId="{A4342334-4E6C-4C84-9307-686E6D608D91}" type="presParOf" srcId="{05A6A1E5-4B0F-4723-A997-3C952A416520}" destId="{AFE79AA2-9A7B-4C67-AECC-9FFC4937B496}" srcOrd="6" destOrd="0" presId="urn:microsoft.com/office/officeart/2018/2/layout/IconCircleList"/>
    <dgm:cxn modelId="{539616C0-B789-4E4A-8FD0-151A280A2982}" type="presParOf" srcId="{AFE79AA2-9A7B-4C67-AECC-9FFC4937B496}" destId="{8D417FE8-87B5-494C-8B83-336358782ACC}" srcOrd="0" destOrd="0" presId="urn:microsoft.com/office/officeart/2018/2/layout/IconCircleList"/>
    <dgm:cxn modelId="{2F273C85-9CE5-4F13-8DB3-60DC14A7BD87}" type="presParOf" srcId="{AFE79AA2-9A7B-4C67-AECC-9FFC4937B496}" destId="{E4C2618A-65CA-48C7-9C02-276381155206}" srcOrd="1" destOrd="0" presId="urn:microsoft.com/office/officeart/2018/2/layout/IconCircleList"/>
    <dgm:cxn modelId="{B1567836-0A8C-4972-8AE7-40B2702F2CC1}" type="presParOf" srcId="{AFE79AA2-9A7B-4C67-AECC-9FFC4937B496}" destId="{BF70F7E4-82F8-45DC-9010-64986EE494EF}" srcOrd="2" destOrd="0" presId="urn:microsoft.com/office/officeart/2018/2/layout/IconCircleList"/>
    <dgm:cxn modelId="{D869CE3C-96EF-4FB4-94D5-0618AB805902}" type="presParOf" srcId="{AFE79AA2-9A7B-4C67-AECC-9FFC4937B496}" destId="{6842E588-09CB-404C-A0BC-BFFDD19FC22C}" srcOrd="3" destOrd="0" presId="urn:microsoft.com/office/officeart/2018/2/layout/IconCircleList"/>
    <dgm:cxn modelId="{E7CEA55C-4383-462E-9A9A-09A48426C253}" type="presParOf" srcId="{05A6A1E5-4B0F-4723-A997-3C952A416520}" destId="{BC3DF06F-5DE1-4A78-8B80-5C0FC6ACD1ED}" srcOrd="7" destOrd="0" presId="urn:microsoft.com/office/officeart/2018/2/layout/IconCircleList"/>
    <dgm:cxn modelId="{6C1E2118-8114-4DCF-94CC-0FB7C1FA63D1}" type="presParOf" srcId="{05A6A1E5-4B0F-4723-A997-3C952A416520}" destId="{98C054BF-EADD-4EAC-944F-238EF9F03B1A}" srcOrd="8" destOrd="0" presId="urn:microsoft.com/office/officeart/2018/2/layout/IconCircleList"/>
    <dgm:cxn modelId="{0FE19297-44A7-48BB-9AF7-F7F5DCDEA38F}" type="presParOf" srcId="{98C054BF-EADD-4EAC-944F-238EF9F03B1A}" destId="{E8A53500-D7A8-408D-B62C-064488B95770}" srcOrd="0" destOrd="0" presId="urn:microsoft.com/office/officeart/2018/2/layout/IconCircleList"/>
    <dgm:cxn modelId="{51E17CE0-0A68-46E9-8D5D-EA072E77DE1D}" type="presParOf" srcId="{98C054BF-EADD-4EAC-944F-238EF9F03B1A}" destId="{2B049C35-42DB-4294-A79E-62D800CA46E9}" srcOrd="1" destOrd="0" presId="urn:microsoft.com/office/officeart/2018/2/layout/IconCircleList"/>
    <dgm:cxn modelId="{5838BCC5-39C0-40D2-BE0E-969D5BBEA1DC}" type="presParOf" srcId="{98C054BF-EADD-4EAC-944F-238EF9F03B1A}" destId="{2AE28396-29BD-47BD-B092-6FA0EE4CC3DD}" srcOrd="2" destOrd="0" presId="urn:microsoft.com/office/officeart/2018/2/layout/IconCircleList"/>
    <dgm:cxn modelId="{8A8C6B15-EFAB-442A-A569-DB315BEF2BA1}" type="presParOf" srcId="{98C054BF-EADD-4EAC-944F-238EF9F03B1A}" destId="{084EF66B-2676-4867-B733-F98D7735F997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17A54FF-805F-4625-88BE-2D8DE75E7DA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0D184D1A-ACD1-431C-BFD1-E04B50EC0926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1996</a:t>
          </a:r>
        </a:p>
      </dgm:t>
    </dgm:pt>
    <dgm:pt modelId="{EEBA19E7-73B9-4F88-A86B-1E5B3752A468}" type="parTrans" cxnId="{4FFEE9DF-AFE1-4EE0-8427-96A6D6F24497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CB6D47-2A4A-4038-8632-41E370181092}" type="sibTrans" cxnId="{4FFEE9DF-AFE1-4EE0-8427-96A6D6F24497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268029-F8B6-4675-92FB-4C13C1A55D6B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1997</a:t>
          </a:r>
        </a:p>
      </dgm:t>
    </dgm:pt>
    <dgm:pt modelId="{573C35C2-BF92-4759-B477-2164283F2C7F}" type="parTrans" cxnId="{E9A5664B-95E8-4FFD-8303-9506D6810241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E3B019-07DF-400D-A316-877B279809FA}" type="sibTrans" cxnId="{E9A5664B-95E8-4FFD-8303-9506D6810241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3FA738-134B-4B8E-857E-540F72A2D9B0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1998</a:t>
          </a:r>
        </a:p>
      </dgm:t>
    </dgm:pt>
    <dgm:pt modelId="{323EA030-4997-4C14-B205-696ECD9F8BAF}" type="parTrans" cxnId="{D813547A-3576-4FD3-86E0-1DC421264098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3A8C42-51D7-4256-9496-85EFD9B8E478}" type="sibTrans" cxnId="{D813547A-3576-4FD3-86E0-1DC421264098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F20E1C-8E3C-4BEF-8E23-C135558BC435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2001</a:t>
          </a:r>
          <a:endParaRPr lang="es-PE"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AA92D7-F950-4C5A-AD06-F0F3A1ACEF60}" type="parTrans" cxnId="{6388B2D1-D3F8-4F95-8FF1-9F87E67A557D}">
      <dgm:prSet/>
      <dgm:spPr/>
      <dgm:t>
        <a:bodyPr/>
        <a:lstStyle/>
        <a:p>
          <a:endParaRPr lang="es-PE"/>
        </a:p>
      </dgm:t>
    </dgm:pt>
    <dgm:pt modelId="{60885242-DC0C-451F-AB4F-B62204E290A4}" type="sibTrans" cxnId="{6388B2D1-D3F8-4F95-8FF1-9F87E67A557D}">
      <dgm:prSet/>
      <dgm:spPr/>
      <dgm:t>
        <a:bodyPr/>
        <a:lstStyle/>
        <a:p>
          <a:endParaRPr lang="es-PE"/>
        </a:p>
      </dgm:t>
    </dgm:pt>
    <dgm:pt modelId="{C933EDD1-706E-4C74-84CA-2575CE554B96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2002</a:t>
          </a:r>
          <a:endParaRPr lang="es-PE"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3AD24B-E2FD-40DC-861E-5C4D923D7994}" type="parTrans" cxnId="{D4CE0718-C8EC-48C0-90C6-02000F9C1AD0}">
      <dgm:prSet/>
      <dgm:spPr/>
      <dgm:t>
        <a:bodyPr/>
        <a:lstStyle/>
        <a:p>
          <a:endParaRPr lang="es-PE"/>
        </a:p>
      </dgm:t>
    </dgm:pt>
    <dgm:pt modelId="{68F90E21-6D82-4986-A1A0-1AAC47EAB458}" type="sibTrans" cxnId="{D4CE0718-C8EC-48C0-90C6-02000F9C1AD0}">
      <dgm:prSet/>
      <dgm:spPr/>
      <dgm:t>
        <a:bodyPr/>
        <a:lstStyle/>
        <a:p>
          <a:endParaRPr lang="es-PE"/>
        </a:p>
      </dgm:t>
    </dgm:pt>
    <dgm:pt modelId="{E7019E53-B64E-42A2-A3BA-9ED33FED9013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2005</a:t>
          </a:r>
          <a:endParaRPr lang="es-PE" sz="1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3219CF-8167-4A24-8795-BDC54C530889}" type="parTrans" cxnId="{E39D3D43-FAD4-4D1B-B406-9B71C0E91E5F}">
      <dgm:prSet/>
      <dgm:spPr/>
      <dgm:t>
        <a:bodyPr/>
        <a:lstStyle/>
        <a:p>
          <a:endParaRPr lang="es-PE"/>
        </a:p>
      </dgm:t>
    </dgm:pt>
    <dgm:pt modelId="{D59AFD0A-3DBC-4B43-B0E2-1893CBB54D42}" type="sibTrans" cxnId="{E39D3D43-FAD4-4D1B-B406-9B71C0E91E5F}">
      <dgm:prSet/>
      <dgm:spPr/>
      <dgm:t>
        <a:bodyPr/>
        <a:lstStyle/>
        <a:p>
          <a:endParaRPr lang="es-PE"/>
        </a:p>
      </dgm:t>
    </dgm:pt>
    <dgm:pt modelId="{00C42EB9-F90C-4864-A07E-5F1EE7F8A618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2006</a:t>
          </a:r>
          <a:endParaRPr lang="es-PE" sz="1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28D538-27A9-4115-8A88-1591076B3707}" type="parTrans" cxnId="{8FC6237A-DD49-4E69-84EE-B806B9CFB723}">
      <dgm:prSet/>
      <dgm:spPr/>
      <dgm:t>
        <a:bodyPr/>
        <a:lstStyle/>
        <a:p>
          <a:endParaRPr lang="es-PE"/>
        </a:p>
      </dgm:t>
    </dgm:pt>
    <dgm:pt modelId="{F4653648-CB17-4202-8874-020E6121DF78}" type="sibTrans" cxnId="{8FC6237A-DD49-4E69-84EE-B806B9CFB723}">
      <dgm:prSet/>
      <dgm:spPr/>
      <dgm:t>
        <a:bodyPr/>
        <a:lstStyle/>
        <a:p>
          <a:endParaRPr lang="es-PE"/>
        </a:p>
      </dgm:t>
    </dgm:pt>
    <dgm:pt modelId="{404D596E-ED56-4C76-8AFE-316DB45FDC88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2008</a:t>
          </a:r>
          <a:endParaRPr lang="es-PE"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74F2B0-3107-4D4B-A669-F457596C98B7}" type="parTrans" cxnId="{089AC903-B87C-4E07-B46E-9911A2770471}">
      <dgm:prSet/>
      <dgm:spPr/>
      <dgm:t>
        <a:bodyPr/>
        <a:lstStyle/>
        <a:p>
          <a:endParaRPr lang="es-PE"/>
        </a:p>
      </dgm:t>
    </dgm:pt>
    <dgm:pt modelId="{8747B674-71E0-4C55-AB8F-3075F2ADEC81}" type="sibTrans" cxnId="{089AC903-B87C-4E07-B46E-9911A2770471}">
      <dgm:prSet/>
      <dgm:spPr/>
      <dgm:t>
        <a:bodyPr/>
        <a:lstStyle/>
        <a:p>
          <a:endParaRPr lang="es-PE"/>
        </a:p>
      </dgm:t>
    </dgm:pt>
    <dgm:pt modelId="{ECC04B45-01E3-47F5-B8DC-A34609046636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2016</a:t>
          </a:r>
          <a:endParaRPr lang="es-PE"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936A33-D2F0-494B-AE36-EC0F04BDAAF2}" type="parTrans" cxnId="{3F51D37A-7424-4AEB-B313-BD561FA4184A}">
      <dgm:prSet/>
      <dgm:spPr/>
      <dgm:t>
        <a:bodyPr/>
        <a:lstStyle/>
        <a:p>
          <a:endParaRPr lang="es-PE"/>
        </a:p>
      </dgm:t>
    </dgm:pt>
    <dgm:pt modelId="{E6802626-F9A3-46F1-A93A-A13BD15816D6}" type="sibTrans" cxnId="{3F51D37A-7424-4AEB-B313-BD561FA4184A}">
      <dgm:prSet/>
      <dgm:spPr/>
      <dgm:t>
        <a:bodyPr/>
        <a:lstStyle/>
        <a:p>
          <a:endParaRPr lang="es-PE"/>
        </a:p>
      </dgm:t>
    </dgm:pt>
    <dgm:pt modelId="{150B1157-DDFE-40BA-8145-0A33F8727664}" type="pres">
      <dgm:prSet presAssocID="{417A54FF-805F-4625-88BE-2D8DE75E7DAD}" presName="Name0" presStyleCnt="0">
        <dgm:presLayoutVars>
          <dgm:dir/>
          <dgm:animLvl val="lvl"/>
          <dgm:resizeHandles val="exact"/>
        </dgm:presLayoutVars>
      </dgm:prSet>
      <dgm:spPr/>
    </dgm:pt>
    <dgm:pt modelId="{94DF76EF-B76A-4190-80E6-F2A16C99F5D3}" type="pres">
      <dgm:prSet presAssocID="{0D184D1A-ACD1-431C-BFD1-E04B50EC0926}" presName="parTxOnly" presStyleLbl="node1" presStyleIdx="0" presStyleCnt="9" custScaleX="12227" custScaleY="16104" custLinFactX="-24718" custLinFactNeighborX="-100000" custLinFactNeighborY="-254">
        <dgm:presLayoutVars>
          <dgm:chMax val="0"/>
          <dgm:chPref val="0"/>
          <dgm:bulletEnabled val="1"/>
        </dgm:presLayoutVars>
      </dgm:prSet>
      <dgm:spPr/>
    </dgm:pt>
    <dgm:pt modelId="{9A902B1C-CDE2-4637-9BEF-B28766097419}" type="pres">
      <dgm:prSet presAssocID="{96CB6D47-2A4A-4038-8632-41E370181092}" presName="parTxOnlySpace" presStyleCnt="0"/>
      <dgm:spPr/>
    </dgm:pt>
    <dgm:pt modelId="{6D0B4939-32AC-4013-BCD2-8F2F79C66C5A}" type="pres">
      <dgm:prSet presAssocID="{A5268029-F8B6-4675-92FB-4C13C1A55D6B}" presName="parTxOnly" presStyleLbl="node1" presStyleIdx="1" presStyleCnt="9" custScaleX="12227" custScaleY="16104" custLinFactX="-17464" custLinFactNeighborX="-100000" custLinFactNeighborY="-516">
        <dgm:presLayoutVars>
          <dgm:chMax val="0"/>
          <dgm:chPref val="0"/>
          <dgm:bulletEnabled val="1"/>
        </dgm:presLayoutVars>
      </dgm:prSet>
      <dgm:spPr/>
    </dgm:pt>
    <dgm:pt modelId="{D6A2B318-81FB-4664-B332-E06ECCDB5760}" type="pres">
      <dgm:prSet presAssocID="{3EE3B019-07DF-400D-A316-877B279809FA}" presName="parTxOnlySpace" presStyleCnt="0"/>
      <dgm:spPr/>
    </dgm:pt>
    <dgm:pt modelId="{300B7403-3346-467A-90A1-67248C0CB4A4}" type="pres">
      <dgm:prSet presAssocID="{CD3FA738-134B-4B8E-857E-540F72A2D9B0}" presName="parTxOnly" presStyleLbl="node1" presStyleIdx="2" presStyleCnt="9" custScaleX="12227" custScaleY="16104" custLinFactX="-10183" custLinFactNeighborX="-100000" custLinFactNeighborY="-669">
        <dgm:presLayoutVars>
          <dgm:chMax val="0"/>
          <dgm:chPref val="0"/>
          <dgm:bulletEnabled val="1"/>
        </dgm:presLayoutVars>
      </dgm:prSet>
      <dgm:spPr/>
    </dgm:pt>
    <dgm:pt modelId="{653BBF50-8F67-49EA-84AD-11DD92C986F5}" type="pres">
      <dgm:prSet presAssocID="{583A8C42-51D7-4256-9496-85EFD9B8E478}" presName="parTxOnlySpace" presStyleCnt="0"/>
      <dgm:spPr/>
    </dgm:pt>
    <dgm:pt modelId="{E53EEB1A-6EDD-43C6-9A4B-4E086B197DC4}" type="pres">
      <dgm:prSet presAssocID="{63F20E1C-8E3C-4BEF-8E23-C135558BC435}" presName="parTxOnly" presStyleLbl="node1" presStyleIdx="3" presStyleCnt="9" custScaleX="12227" custScaleY="16104" custLinFactX="-2946" custLinFactNeighborX="-100000" custLinFactNeighborY="-843">
        <dgm:presLayoutVars>
          <dgm:chMax val="0"/>
          <dgm:chPref val="0"/>
          <dgm:bulletEnabled val="1"/>
        </dgm:presLayoutVars>
      </dgm:prSet>
      <dgm:spPr/>
    </dgm:pt>
    <dgm:pt modelId="{77AFF40C-2571-4F98-8276-ECE9F6CD3EBE}" type="pres">
      <dgm:prSet presAssocID="{60885242-DC0C-451F-AB4F-B62204E290A4}" presName="parTxOnlySpace" presStyleCnt="0"/>
      <dgm:spPr/>
    </dgm:pt>
    <dgm:pt modelId="{07645AF7-E4D9-432D-BD56-0B7CF6185DC3}" type="pres">
      <dgm:prSet presAssocID="{C933EDD1-706E-4C74-84CA-2575CE554B96}" presName="parTxOnly" presStyleLbl="node1" presStyleIdx="4" presStyleCnt="9" custScaleX="12227" custScaleY="16104" custLinFactNeighborX="-56961" custLinFactNeighborY="-727">
        <dgm:presLayoutVars>
          <dgm:chMax val="0"/>
          <dgm:chPref val="0"/>
          <dgm:bulletEnabled val="1"/>
        </dgm:presLayoutVars>
      </dgm:prSet>
      <dgm:spPr/>
    </dgm:pt>
    <dgm:pt modelId="{79E7AC77-C43E-470A-B394-41C6C6EBA6CC}" type="pres">
      <dgm:prSet presAssocID="{68F90E21-6D82-4986-A1A0-1AAC47EAB458}" presName="parTxOnlySpace" presStyleCnt="0"/>
      <dgm:spPr/>
    </dgm:pt>
    <dgm:pt modelId="{916DAFD3-0B37-4A4F-8B9A-B624406A9756}" type="pres">
      <dgm:prSet presAssocID="{E7019E53-B64E-42A2-A3BA-9ED33FED9013}" presName="parTxOnly" presStyleLbl="node1" presStyleIdx="5" presStyleCnt="9" custScaleX="12227" custScaleY="16104" custLinFactNeighborX="15323" custLinFactNeighborY="-679">
        <dgm:presLayoutVars>
          <dgm:chMax val="0"/>
          <dgm:chPref val="0"/>
          <dgm:bulletEnabled val="1"/>
        </dgm:presLayoutVars>
      </dgm:prSet>
      <dgm:spPr/>
    </dgm:pt>
    <dgm:pt modelId="{0161432F-D5AD-4486-BF65-6C8C65131717}" type="pres">
      <dgm:prSet presAssocID="{D59AFD0A-3DBC-4B43-B0E2-1893CBB54D42}" presName="parTxOnlySpace" presStyleCnt="0"/>
      <dgm:spPr/>
    </dgm:pt>
    <dgm:pt modelId="{8BB494B3-5CE4-408B-AEEF-E6F64752A1CB}" type="pres">
      <dgm:prSet presAssocID="{00C42EB9-F90C-4864-A07E-5F1EE7F8A618}" presName="parTxOnly" presStyleLbl="node1" presStyleIdx="6" presStyleCnt="9" custScaleX="12227" custScaleY="16104" custLinFactNeighborX="88631" custLinFactNeighborY="-915">
        <dgm:presLayoutVars>
          <dgm:chMax val="0"/>
          <dgm:chPref val="0"/>
          <dgm:bulletEnabled val="1"/>
        </dgm:presLayoutVars>
      </dgm:prSet>
      <dgm:spPr/>
    </dgm:pt>
    <dgm:pt modelId="{6DABC966-3027-4BD2-9DC3-5B2AFE4D5271}" type="pres">
      <dgm:prSet presAssocID="{F4653648-CB17-4202-8874-020E6121DF78}" presName="parTxOnlySpace" presStyleCnt="0"/>
      <dgm:spPr/>
    </dgm:pt>
    <dgm:pt modelId="{F183BB35-6D0B-47B5-9E5D-C19FF9F822D7}" type="pres">
      <dgm:prSet presAssocID="{404D596E-ED56-4C76-8AFE-316DB45FDC88}" presName="parTxOnly" presStyleLbl="node1" presStyleIdx="7" presStyleCnt="9" custScaleX="12227" custScaleY="16104" custLinFactX="6215" custLinFactNeighborX="100000" custLinFactNeighborY="-915">
        <dgm:presLayoutVars>
          <dgm:chMax val="0"/>
          <dgm:chPref val="0"/>
          <dgm:bulletEnabled val="1"/>
        </dgm:presLayoutVars>
      </dgm:prSet>
      <dgm:spPr/>
    </dgm:pt>
    <dgm:pt modelId="{7DA46B0D-1B10-48A9-BF94-B0FF7FCE4FDF}" type="pres">
      <dgm:prSet presAssocID="{8747B674-71E0-4C55-AB8F-3075F2ADEC81}" presName="parTxOnlySpace" presStyleCnt="0"/>
      <dgm:spPr/>
    </dgm:pt>
    <dgm:pt modelId="{A6C8CD08-65F2-4D37-A19D-CF2D19E19949}" type="pres">
      <dgm:prSet presAssocID="{ECC04B45-01E3-47F5-B8DC-A34609046636}" presName="parTxOnly" presStyleLbl="node1" presStyleIdx="8" presStyleCnt="9" custScaleX="12227" custScaleY="16104" custLinFactX="13431" custLinFactNeighborX="100000" custLinFactNeighborY="-1065">
        <dgm:presLayoutVars>
          <dgm:chMax val="0"/>
          <dgm:chPref val="0"/>
          <dgm:bulletEnabled val="1"/>
        </dgm:presLayoutVars>
      </dgm:prSet>
      <dgm:spPr/>
    </dgm:pt>
  </dgm:ptLst>
  <dgm:cxnLst>
    <dgm:cxn modelId="{D4858C00-2D03-4597-BBF2-68D3296B769A}" type="presOf" srcId="{00C42EB9-F90C-4864-A07E-5F1EE7F8A618}" destId="{8BB494B3-5CE4-408B-AEEF-E6F64752A1CB}" srcOrd="0" destOrd="0" presId="urn:microsoft.com/office/officeart/2005/8/layout/chevron1"/>
    <dgm:cxn modelId="{089AC903-B87C-4E07-B46E-9911A2770471}" srcId="{417A54FF-805F-4625-88BE-2D8DE75E7DAD}" destId="{404D596E-ED56-4C76-8AFE-316DB45FDC88}" srcOrd="7" destOrd="0" parTransId="{4B74F2B0-3107-4D4B-A669-F457596C98B7}" sibTransId="{8747B674-71E0-4C55-AB8F-3075F2ADEC81}"/>
    <dgm:cxn modelId="{5670330C-3F43-4C07-9C8B-3016EABB46FD}" type="presOf" srcId="{CD3FA738-134B-4B8E-857E-540F72A2D9B0}" destId="{300B7403-3346-467A-90A1-67248C0CB4A4}" srcOrd="0" destOrd="0" presId="urn:microsoft.com/office/officeart/2005/8/layout/chevron1"/>
    <dgm:cxn modelId="{D4CE0718-C8EC-48C0-90C6-02000F9C1AD0}" srcId="{417A54FF-805F-4625-88BE-2D8DE75E7DAD}" destId="{C933EDD1-706E-4C74-84CA-2575CE554B96}" srcOrd="4" destOrd="0" parTransId="{563AD24B-E2FD-40DC-861E-5C4D923D7994}" sibTransId="{68F90E21-6D82-4986-A1A0-1AAC47EAB458}"/>
    <dgm:cxn modelId="{6910B641-5289-43FA-BD3B-26183E3C2EF1}" type="presOf" srcId="{E7019E53-B64E-42A2-A3BA-9ED33FED9013}" destId="{916DAFD3-0B37-4A4F-8B9A-B624406A9756}" srcOrd="0" destOrd="0" presId="urn:microsoft.com/office/officeart/2005/8/layout/chevron1"/>
    <dgm:cxn modelId="{E39D3D43-FAD4-4D1B-B406-9B71C0E91E5F}" srcId="{417A54FF-805F-4625-88BE-2D8DE75E7DAD}" destId="{E7019E53-B64E-42A2-A3BA-9ED33FED9013}" srcOrd="5" destOrd="0" parTransId="{C03219CF-8167-4A24-8795-BDC54C530889}" sibTransId="{D59AFD0A-3DBC-4B43-B0E2-1893CBB54D42}"/>
    <dgm:cxn modelId="{E9A5664B-95E8-4FFD-8303-9506D6810241}" srcId="{417A54FF-805F-4625-88BE-2D8DE75E7DAD}" destId="{A5268029-F8B6-4675-92FB-4C13C1A55D6B}" srcOrd="1" destOrd="0" parTransId="{573C35C2-BF92-4759-B477-2164283F2C7F}" sibTransId="{3EE3B019-07DF-400D-A316-877B279809FA}"/>
    <dgm:cxn modelId="{46BFD550-4781-43EB-8DA5-7250F8F22E8A}" type="presOf" srcId="{417A54FF-805F-4625-88BE-2D8DE75E7DAD}" destId="{150B1157-DDFE-40BA-8145-0A33F8727664}" srcOrd="0" destOrd="0" presId="urn:microsoft.com/office/officeart/2005/8/layout/chevron1"/>
    <dgm:cxn modelId="{D9DB496F-0E07-4412-A400-3A9A677C3AC7}" type="presOf" srcId="{ECC04B45-01E3-47F5-B8DC-A34609046636}" destId="{A6C8CD08-65F2-4D37-A19D-CF2D19E19949}" srcOrd="0" destOrd="0" presId="urn:microsoft.com/office/officeart/2005/8/layout/chevron1"/>
    <dgm:cxn modelId="{8FC6237A-DD49-4E69-84EE-B806B9CFB723}" srcId="{417A54FF-805F-4625-88BE-2D8DE75E7DAD}" destId="{00C42EB9-F90C-4864-A07E-5F1EE7F8A618}" srcOrd="6" destOrd="0" parTransId="{7628D538-27A9-4115-8A88-1591076B3707}" sibTransId="{F4653648-CB17-4202-8874-020E6121DF78}"/>
    <dgm:cxn modelId="{D813547A-3576-4FD3-86E0-1DC421264098}" srcId="{417A54FF-805F-4625-88BE-2D8DE75E7DAD}" destId="{CD3FA738-134B-4B8E-857E-540F72A2D9B0}" srcOrd="2" destOrd="0" parTransId="{323EA030-4997-4C14-B205-696ECD9F8BAF}" sibTransId="{583A8C42-51D7-4256-9496-85EFD9B8E478}"/>
    <dgm:cxn modelId="{3F51D37A-7424-4AEB-B313-BD561FA4184A}" srcId="{417A54FF-805F-4625-88BE-2D8DE75E7DAD}" destId="{ECC04B45-01E3-47F5-B8DC-A34609046636}" srcOrd="8" destOrd="0" parTransId="{E4936A33-D2F0-494B-AE36-EC0F04BDAAF2}" sibTransId="{E6802626-F9A3-46F1-A93A-A13BD15816D6}"/>
    <dgm:cxn modelId="{AA892197-102B-4084-940E-8A59BA7662EB}" type="presOf" srcId="{0D184D1A-ACD1-431C-BFD1-E04B50EC0926}" destId="{94DF76EF-B76A-4190-80E6-F2A16C99F5D3}" srcOrd="0" destOrd="0" presId="urn:microsoft.com/office/officeart/2005/8/layout/chevron1"/>
    <dgm:cxn modelId="{CD7225A3-815D-4D88-A829-9608C034F294}" type="presOf" srcId="{63F20E1C-8E3C-4BEF-8E23-C135558BC435}" destId="{E53EEB1A-6EDD-43C6-9A4B-4E086B197DC4}" srcOrd="0" destOrd="0" presId="urn:microsoft.com/office/officeart/2005/8/layout/chevron1"/>
    <dgm:cxn modelId="{5D32C0AD-AB33-48B9-A3C5-EAECB95D446E}" type="presOf" srcId="{C933EDD1-706E-4C74-84CA-2575CE554B96}" destId="{07645AF7-E4D9-432D-BD56-0B7CF6185DC3}" srcOrd="0" destOrd="0" presId="urn:microsoft.com/office/officeart/2005/8/layout/chevron1"/>
    <dgm:cxn modelId="{C2E2B1B2-212B-4D99-A150-8A7D53E40AF4}" type="presOf" srcId="{404D596E-ED56-4C76-8AFE-316DB45FDC88}" destId="{F183BB35-6D0B-47B5-9E5D-C19FF9F822D7}" srcOrd="0" destOrd="0" presId="urn:microsoft.com/office/officeart/2005/8/layout/chevron1"/>
    <dgm:cxn modelId="{5CF46FC9-9BC0-432F-8249-9BC7EC4E4682}" type="presOf" srcId="{A5268029-F8B6-4675-92FB-4C13C1A55D6B}" destId="{6D0B4939-32AC-4013-BCD2-8F2F79C66C5A}" srcOrd="0" destOrd="0" presId="urn:microsoft.com/office/officeart/2005/8/layout/chevron1"/>
    <dgm:cxn modelId="{6388B2D1-D3F8-4F95-8FF1-9F87E67A557D}" srcId="{417A54FF-805F-4625-88BE-2D8DE75E7DAD}" destId="{63F20E1C-8E3C-4BEF-8E23-C135558BC435}" srcOrd="3" destOrd="0" parTransId="{10AA92D7-F950-4C5A-AD06-F0F3A1ACEF60}" sibTransId="{60885242-DC0C-451F-AB4F-B62204E290A4}"/>
    <dgm:cxn modelId="{4FFEE9DF-AFE1-4EE0-8427-96A6D6F24497}" srcId="{417A54FF-805F-4625-88BE-2D8DE75E7DAD}" destId="{0D184D1A-ACD1-431C-BFD1-E04B50EC0926}" srcOrd="0" destOrd="0" parTransId="{EEBA19E7-73B9-4F88-A86B-1E5B3752A468}" sibTransId="{96CB6D47-2A4A-4038-8632-41E370181092}"/>
    <dgm:cxn modelId="{993413B8-A9B1-48C2-AAB8-61A77DF99ECE}" type="presParOf" srcId="{150B1157-DDFE-40BA-8145-0A33F8727664}" destId="{94DF76EF-B76A-4190-80E6-F2A16C99F5D3}" srcOrd="0" destOrd="0" presId="urn:microsoft.com/office/officeart/2005/8/layout/chevron1"/>
    <dgm:cxn modelId="{7B762730-1E92-4680-BE6D-73319A974FFA}" type="presParOf" srcId="{150B1157-DDFE-40BA-8145-0A33F8727664}" destId="{9A902B1C-CDE2-4637-9BEF-B28766097419}" srcOrd="1" destOrd="0" presId="urn:microsoft.com/office/officeart/2005/8/layout/chevron1"/>
    <dgm:cxn modelId="{D4543A5F-5E20-488E-B296-23235734EBB4}" type="presParOf" srcId="{150B1157-DDFE-40BA-8145-0A33F8727664}" destId="{6D0B4939-32AC-4013-BCD2-8F2F79C66C5A}" srcOrd="2" destOrd="0" presId="urn:microsoft.com/office/officeart/2005/8/layout/chevron1"/>
    <dgm:cxn modelId="{F7A93A19-16F5-42CD-84C4-66E2A078FADC}" type="presParOf" srcId="{150B1157-DDFE-40BA-8145-0A33F8727664}" destId="{D6A2B318-81FB-4664-B332-E06ECCDB5760}" srcOrd="3" destOrd="0" presId="urn:microsoft.com/office/officeart/2005/8/layout/chevron1"/>
    <dgm:cxn modelId="{7234A818-328F-45CE-A027-99C1FFEFB48A}" type="presParOf" srcId="{150B1157-DDFE-40BA-8145-0A33F8727664}" destId="{300B7403-3346-467A-90A1-67248C0CB4A4}" srcOrd="4" destOrd="0" presId="urn:microsoft.com/office/officeart/2005/8/layout/chevron1"/>
    <dgm:cxn modelId="{CC5797AB-CB5C-4761-94C8-8A07F0AFCB4A}" type="presParOf" srcId="{150B1157-DDFE-40BA-8145-0A33F8727664}" destId="{653BBF50-8F67-49EA-84AD-11DD92C986F5}" srcOrd="5" destOrd="0" presId="urn:microsoft.com/office/officeart/2005/8/layout/chevron1"/>
    <dgm:cxn modelId="{B3AC4215-C468-4A52-BA8E-96C740FBD937}" type="presParOf" srcId="{150B1157-DDFE-40BA-8145-0A33F8727664}" destId="{E53EEB1A-6EDD-43C6-9A4B-4E086B197DC4}" srcOrd="6" destOrd="0" presId="urn:microsoft.com/office/officeart/2005/8/layout/chevron1"/>
    <dgm:cxn modelId="{5421D52F-58D7-4166-8BC4-386BD623C6E7}" type="presParOf" srcId="{150B1157-DDFE-40BA-8145-0A33F8727664}" destId="{77AFF40C-2571-4F98-8276-ECE9F6CD3EBE}" srcOrd="7" destOrd="0" presId="urn:microsoft.com/office/officeart/2005/8/layout/chevron1"/>
    <dgm:cxn modelId="{202FF018-C3E5-4343-A3EB-F07B644FBE32}" type="presParOf" srcId="{150B1157-DDFE-40BA-8145-0A33F8727664}" destId="{07645AF7-E4D9-432D-BD56-0B7CF6185DC3}" srcOrd="8" destOrd="0" presId="urn:microsoft.com/office/officeart/2005/8/layout/chevron1"/>
    <dgm:cxn modelId="{9FE0B531-E0D1-4044-878C-F34499792EF0}" type="presParOf" srcId="{150B1157-DDFE-40BA-8145-0A33F8727664}" destId="{79E7AC77-C43E-470A-B394-41C6C6EBA6CC}" srcOrd="9" destOrd="0" presId="urn:microsoft.com/office/officeart/2005/8/layout/chevron1"/>
    <dgm:cxn modelId="{F60FA2B2-5891-4EC0-9609-7CD2252F4B59}" type="presParOf" srcId="{150B1157-DDFE-40BA-8145-0A33F8727664}" destId="{916DAFD3-0B37-4A4F-8B9A-B624406A9756}" srcOrd="10" destOrd="0" presId="urn:microsoft.com/office/officeart/2005/8/layout/chevron1"/>
    <dgm:cxn modelId="{0D393631-D5B6-4973-B2C0-03478913AC18}" type="presParOf" srcId="{150B1157-DDFE-40BA-8145-0A33F8727664}" destId="{0161432F-D5AD-4486-BF65-6C8C65131717}" srcOrd="11" destOrd="0" presId="urn:microsoft.com/office/officeart/2005/8/layout/chevron1"/>
    <dgm:cxn modelId="{EDACDAFC-5349-4E86-999C-C2D25DA63F8E}" type="presParOf" srcId="{150B1157-DDFE-40BA-8145-0A33F8727664}" destId="{8BB494B3-5CE4-408B-AEEF-E6F64752A1CB}" srcOrd="12" destOrd="0" presId="urn:microsoft.com/office/officeart/2005/8/layout/chevron1"/>
    <dgm:cxn modelId="{D2B3FE0E-BAED-451D-921D-56A429DE972A}" type="presParOf" srcId="{150B1157-DDFE-40BA-8145-0A33F8727664}" destId="{6DABC966-3027-4BD2-9DC3-5B2AFE4D5271}" srcOrd="13" destOrd="0" presId="urn:microsoft.com/office/officeart/2005/8/layout/chevron1"/>
    <dgm:cxn modelId="{1B3F3C42-20C8-4B55-8200-3CAE0B76A28A}" type="presParOf" srcId="{150B1157-DDFE-40BA-8145-0A33F8727664}" destId="{F183BB35-6D0B-47B5-9E5D-C19FF9F822D7}" srcOrd="14" destOrd="0" presId="urn:microsoft.com/office/officeart/2005/8/layout/chevron1"/>
    <dgm:cxn modelId="{2EBF82FF-7339-4DE0-84C7-5E7EAF02B110}" type="presParOf" srcId="{150B1157-DDFE-40BA-8145-0A33F8727664}" destId="{7DA46B0D-1B10-48A9-BF94-B0FF7FCE4FDF}" srcOrd="15" destOrd="0" presId="urn:microsoft.com/office/officeart/2005/8/layout/chevron1"/>
    <dgm:cxn modelId="{BC712257-6D55-4C4B-9220-9C316CF0C464}" type="presParOf" srcId="{150B1157-DDFE-40BA-8145-0A33F8727664}" destId="{A6C8CD08-65F2-4D37-A19D-CF2D19E19949}" srcOrd="1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ECC5BAE-ECC7-4287-B55A-18D09EEB515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12A513CB-0385-44B5-A6E1-D3EB64C75D72}">
      <dgm:prSet phldrT="[Texto]" custT="1"/>
      <dgm:spPr/>
      <dgm:t>
        <a:bodyPr/>
        <a:lstStyle/>
        <a:p>
          <a:r>
            <a:rPr lang="es-ES" sz="2000" dirty="0">
              <a:latin typeface="Arial" panose="020B0604020202020204" pitchFamily="34" charset="0"/>
              <a:cs typeface="Arial" panose="020B0604020202020204" pitchFamily="34" charset="0"/>
            </a:rPr>
            <a:t>898</a:t>
          </a:r>
          <a:r>
            <a:rPr lang="es-ES" sz="2800" dirty="0">
              <a:latin typeface="Arial" panose="020B0604020202020204" pitchFamily="34" charset="0"/>
              <a:cs typeface="Arial" panose="020B0604020202020204" pitchFamily="34" charset="0"/>
            </a:rPr>
            <a:t>   </a:t>
          </a:r>
          <a:r>
            <a:rPr lang="es-ES" sz="1400" dirty="0">
              <a:latin typeface="Arial" panose="020B0604020202020204" pitchFamily="34" charset="0"/>
              <a:cs typeface="Arial" panose="020B0604020202020204" pitchFamily="34" charset="0"/>
            </a:rPr>
            <a:t>millones TMS</a:t>
          </a:r>
          <a:endParaRPr lang="es-PE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A36FA6-3878-4850-A73A-DE11C9FCA9FD}" type="parTrans" cxnId="{99C7A09F-8A10-484B-B3CC-3703114E2A5C}">
      <dgm:prSet/>
      <dgm:spPr/>
      <dgm:t>
        <a:bodyPr/>
        <a:lstStyle/>
        <a:p>
          <a:endParaRPr lang="es-PE" sz="1400"/>
        </a:p>
      </dgm:t>
    </dgm:pt>
    <dgm:pt modelId="{3D9C14BE-F2E9-43D2-823F-F2E3D139819F}" type="sibTrans" cxnId="{99C7A09F-8A10-484B-B3CC-3703114E2A5C}">
      <dgm:prSet/>
      <dgm:spPr/>
      <dgm:t>
        <a:bodyPr/>
        <a:lstStyle/>
        <a:p>
          <a:endParaRPr lang="es-PE" sz="1400"/>
        </a:p>
      </dgm:t>
    </dgm:pt>
    <dgm:pt modelId="{B86D17F6-183E-44C9-92D8-6ED22F12D1D9}">
      <dgm:prSet phldrT="[Texto]" custT="1"/>
      <dgm:spPr/>
      <dgm:t>
        <a:bodyPr/>
        <a:lstStyle/>
        <a:p>
          <a:r>
            <a: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Recursos Medidos e Indicados</a:t>
          </a:r>
          <a:endParaRPr lang="es-PE" sz="16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DF0B22-7391-4D00-B389-AC6754162D86}" type="parTrans" cxnId="{374221CE-F1EA-4853-849E-53413BDEDD72}">
      <dgm:prSet/>
      <dgm:spPr/>
      <dgm:t>
        <a:bodyPr/>
        <a:lstStyle/>
        <a:p>
          <a:endParaRPr lang="es-PE" sz="1400"/>
        </a:p>
      </dgm:t>
    </dgm:pt>
    <dgm:pt modelId="{D6B7CCF8-4392-4AA0-835B-2B8A131CA1C8}" type="sibTrans" cxnId="{374221CE-F1EA-4853-849E-53413BDEDD72}">
      <dgm:prSet/>
      <dgm:spPr/>
      <dgm:t>
        <a:bodyPr/>
        <a:lstStyle/>
        <a:p>
          <a:endParaRPr lang="es-PE" sz="1400"/>
        </a:p>
      </dgm:t>
    </dgm:pt>
    <dgm:pt modelId="{CB60A577-A29B-480E-A0BA-2ACB1C020AAF}">
      <dgm:prSet phldrT="[Texto]" custT="1"/>
      <dgm:spPr/>
      <dgm:t>
        <a:bodyPr/>
        <a:lstStyle/>
        <a:p>
          <a:r>
            <a:rPr lang="es-ES" sz="2000" dirty="0">
              <a:latin typeface="Arial" panose="020B0604020202020204" pitchFamily="34" charset="0"/>
              <a:cs typeface="Arial" panose="020B0604020202020204" pitchFamily="34" charset="0"/>
            </a:rPr>
            <a:t>586    </a:t>
          </a:r>
          <a:r>
            <a:rPr lang="es-ES" sz="1400" dirty="0">
              <a:latin typeface="Arial" panose="020B0604020202020204" pitchFamily="34" charset="0"/>
              <a:cs typeface="Arial" panose="020B0604020202020204" pitchFamily="34" charset="0"/>
            </a:rPr>
            <a:t>millones TMS</a:t>
          </a:r>
          <a:endParaRPr lang="es-PE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CB7549-96A9-47B2-A5E9-150F939F3D0E}" type="parTrans" cxnId="{7297CB2B-BE50-40BC-9CDD-F1C581273BAE}">
      <dgm:prSet/>
      <dgm:spPr/>
      <dgm:t>
        <a:bodyPr/>
        <a:lstStyle/>
        <a:p>
          <a:endParaRPr lang="es-PE" sz="1400"/>
        </a:p>
      </dgm:t>
    </dgm:pt>
    <dgm:pt modelId="{1C587574-2368-4AF4-8DEC-467AA5C9C327}" type="sibTrans" cxnId="{7297CB2B-BE50-40BC-9CDD-F1C581273BAE}">
      <dgm:prSet/>
      <dgm:spPr/>
      <dgm:t>
        <a:bodyPr/>
        <a:lstStyle/>
        <a:p>
          <a:endParaRPr lang="es-PE" sz="1400"/>
        </a:p>
      </dgm:t>
    </dgm:pt>
    <dgm:pt modelId="{CE9C48CD-646E-43E9-A322-904CBE627B45}">
      <dgm:prSet phldrT="[Texto]" custT="1"/>
      <dgm:spPr/>
      <dgm:t>
        <a:bodyPr/>
        <a:lstStyle/>
        <a:p>
          <a:r>
            <a: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Reservas Probadas y Probables con contenido entre 0.48% a 0.59%</a:t>
          </a:r>
          <a:endParaRPr lang="es-PE" sz="16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390BBC-5915-43C2-9D68-75F17D16261B}" type="parTrans" cxnId="{A9871A3E-90D1-41AE-B420-CFCD5140F6DE}">
      <dgm:prSet/>
      <dgm:spPr/>
      <dgm:t>
        <a:bodyPr/>
        <a:lstStyle/>
        <a:p>
          <a:endParaRPr lang="es-PE" sz="1400"/>
        </a:p>
      </dgm:t>
    </dgm:pt>
    <dgm:pt modelId="{CFCAA03F-A14C-4ADE-83F5-1337C6405178}" type="sibTrans" cxnId="{A9871A3E-90D1-41AE-B420-CFCD5140F6DE}">
      <dgm:prSet/>
      <dgm:spPr/>
      <dgm:t>
        <a:bodyPr/>
        <a:lstStyle/>
        <a:p>
          <a:endParaRPr lang="es-PE" sz="1400"/>
        </a:p>
      </dgm:t>
    </dgm:pt>
    <dgm:pt modelId="{B0E9FF00-8430-467F-8B00-1B8308A3C986}">
      <dgm:prSet phldrT="[Texto]" custT="1"/>
      <dgm:spPr/>
      <dgm:t>
        <a:bodyPr/>
        <a:lstStyle/>
        <a:p>
          <a:r>
            <a:rPr lang="es-ES" sz="2000" dirty="0">
              <a:latin typeface="Arial" panose="020B0604020202020204" pitchFamily="34" charset="0"/>
              <a:cs typeface="Arial" panose="020B0604020202020204" pitchFamily="34" charset="0"/>
            </a:rPr>
            <a:t>450,000 </a:t>
          </a:r>
          <a:r>
            <a:rPr lang="es-ES" sz="1400" dirty="0">
              <a:latin typeface="Arial" panose="020B0604020202020204" pitchFamily="34" charset="0"/>
              <a:cs typeface="Arial" panose="020B0604020202020204" pitchFamily="34" charset="0"/>
            </a:rPr>
            <a:t>TMF/año</a:t>
          </a:r>
          <a:endParaRPr lang="es-PE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4FF378-092C-489C-A870-BF5D143F67BE}" type="parTrans" cxnId="{9A9238AE-3CDE-4B57-A7A2-87A47CE078AE}">
      <dgm:prSet/>
      <dgm:spPr/>
      <dgm:t>
        <a:bodyPr/>
        <a:lstStyle/>
        <a:p>
          <a:endParaRPr lang="es-PE" sz="1400"/>
        </a:p>
      </dgm:t>
    </dgm:pt>
    <dgm:pt modelId="{8ED3545A-1D74-4FD2-8ABC-A47C25717CDD}" type="sibTrans" cxnId="{9A9238AE-3CDE-4B57-A7A2-87A47CE078AE}">
      <dgm:prSet/>
      <dgm:spPr/>
      <dgm:t>
        <a:bodyPr/>
        <a:lstStyle/>
        <a:p>
          <a:endParaRPr lang="es-PE" sz="1400"/>
        </a:p>
      </dgm:t>
    </dgm:pt>
    <dgm:pt modelId="{0D977399-60C6-46EC-9223-98DCE0222E74}">
      <dgm:prSet phldrT="[Texto]" custT="1"/>
      <dgm:spPr/>
      <dgm:t>
        <a:bodyPr/>
        <a:lstStyle/>
        <a:p>
          <a:r>
            <a: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Capacidad de Producción de Cobre</a:t>
          </a:r>
          <a:endParaRPr lang="es-PE" sz="16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5764BD-45A2-4198-8691-F6C8FABE231E}" type="parTrans" cxnId="{C3CF559D-1226-4C4F-B686-23B04245FDD3}">
      <dgm:prSet/>
      <dgm:spPr/>
      <dgm:t>
        <a:bodyPr/>
        <a:lstStyle/>
        <a:p>
          <a:endParaRPr lang="es-PE" sz="1400"/>
        </a:p>
      </dgm:t>
    </dgm:pt>
    <dgm:pt modelId="{1B56F8F5-092B-4B16-A518-13BA466E8A94}" type="sibTrans" cxnId="{C3CF559D-1226-4C4F-B686-23B04245FDD3}">
      <dgm:prSet/>
      <dgm:spPr/>
      <dgm:t>
        <a:bodyPr/>
        <a:lstStyle/>
        <a:p>
          <a:endParaRPr lang="es-PE" sz="1400"/>
        </a:p>
      </dgm:t>
    </dgm:pt>
    <dgm:pt modelId="{3721E7AC-5436-4221-903D-B9E59DFACF65}" type="pres">
      <dgm:prSet presAssocID="{EECC5BAE-ECC7-4287-B55A-18D09EEB515E}" presName="Name0" presStyleCnt="0">
        <dgm:presLayoutVars>
          <dgm:dir/>
          <dgm:animLvl val="lvl"/>
          <dgm:resizeHandles val="exact"/>
        </dgm:presLayoutVars>
      </dgm:prSet>
      <dgm:spPr/>
    </dgm:pt>
    <dgm:pt modelId="{D25CC3D4-BE9B-4119-929E-002E1B7ED970}" type="pres">
      <dgm:prSet presAssocID="{12A513CB-0385-44B5-A6E1-D3EB64C75D72}" presName="linNode" presStyleCnt="0"/>
      <dgm:spPr/>
    </dgm:pt>
    <dgm:pt modelId="{07784567-615D-4EE8-82B6-22163E42F340}" type="pres">
      <dgm:prSet presAssocID="{12A513CB-0385-44B5-A6E1-D3EB64C75D72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A6B20DF5-4DFD-41B5-880C-4591057EE11F}" type="pres">
      <dgm:prSet presAssocID="{12A513CB-0385-44B5-A6E1-D3EB64C75D72}" presName="descendantText" presStyleLbl="alignAccFollowNode1" presStyleIdx="0" presStyleCnt="3">
        <dgm:presLayoutVars>
          <dgm:bulletEnabled val="1"/>
        </dgm:presLayoutVars>
      </dgm:prSet>
      <dgm:spPr/>
    </dgm:pt>
    <dgm:pt modelId="{4E9E3A01-06CA-487E-8D18-83E95FAF8CB3}" type="pres">
      <dgm:prSet presAssocID="{3D9C14BE-F2E9-43D2-823F-F2E3D139819F}" presName="sp" presStyleCnt="0"/>
      <dgm:spPr/>
    </dgm:pt>
    <dgm:pt modelId="{8A663A87-C728-4EA8-9BBC-AAE398CAFE34}" type="pres">
      <dgm:prSet presAssocID="{CB60A577-A29B-480E-A0BA-2ACB1C020AAF}" presName="linNode" presStyleCnt="0"/>
      <dgm:spPr/>
    </dgm:pt>
    <dgm:pt modelId="{DDA8D73E-1495-4463-9B8C-6A24E0DB416F}" type="pres">
      <dgm:prSet presAssocID="{CB60A577-A29B-480E-A0BA-2ACB1C020AAF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16B41A60-8F76-4FE9-83EF-AEBC683693DD}" type="pres">
      <dgm:prSet presAssocID="{CB60A577-A29B-480E-A0BA-2ACB1C020AAF}" presName="descendantText" presStyleLbl="alignAccFollowNode1" presStyleIdx="1" presStyleCnt="3">
        <dgm:presLayoutVars>
          <dgm:bulletEnabled val="1"/>
        </dgm:presLayoutVars>
      </dgm:prSet>
      <dgm:spPr/>
    </dgm:pt>
    <dgm:pt modelId="{BEEA3CB8-02C5-4DAB-8D1E-1B7DCBA1B9C6}" type="pres">
      <dgm:prSet presAssocID="{1C587574-2368-4AF4-8DEC-467AA5C9C327}" presName="sp" presStyleCnt="0"/>
      <dgm:spPr/>
    </dgm:pt>
    <dgm:pt modelId="{6A5C6455-7154-4286-9738-40FC6F0637F7}" type="pres">
      <dgm:prSet presAssocID="{B0E9FF00-8430-467F-8B00-1B8308A3C986}" presName="linNode" presStyleCnt="0"/>
      <dgm:spPr/>
    </dgm:pt>
    <dgm:pt modelId="{B1609A8F-1FA6-4ED2-8BB8-68F110913698}" type="pres">
      <dgm:prSet presAssocID="{B0E9FF00-8430-467F-8B00-1B8308A3C986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49950D09-7814-4298-8DD1-8954E1D4C028}" type="pres">
      <dgm:prSet presAssocID="{B0E9FF00-8430-467F-8B00-1B8308A3C986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7297CB2B-BE50-40BC-9CDD-F1C581273BAE}" srcId="{EECC5BAE-ECC7-4287-B55A-18D09EEB515E}" destId="{CB60A577-A29B-480E-A0BA-2ACB1C020AAF}" srcOrd="1" destOrd="0" parTransId="{FBCB7549-96A9-47B2-A5E9-150F939F3D0E}" sibTransId="{1C587574-2368-4AF4-8DEC-467AA5C9C327}"/>
    <dgm:cxn modelId="{A9871A3E-90D1-41AE-B420-CFCD5140F6DE}" srcId="{CB60A577-A29B-480E-A0BA-2ACB1C020AAF}" destId="{CE9C48CD-646E-43E9-A322-904CBE627B45}" srcOrd="0" destOrd="0" parTransId="{19390BBC-5915-43C2-9D68-75F17D16261B}" sibTransId="{CFCAA03F-A14C-4ADE-83F5-1337C6405178}"/>
    <dgm:cxn modelId="{0965494E-6EA1-45E7-A8E8-049BA06EAB8A}" type="presOf" srcId="{CB60A577-A29B-480E-A0BA-2ACB1C020AAF}" destId="{DDA8D73E-1495-4463-9B8C-6A24E0DB416F}" srcOrd="0" destOrd="0" presId="urn:microsoft.com/office/officeart/2005/8/layout/vList5"/>
    <dgm:cxn modelId="{1977875C-1A47-463D-8A43-0159DD759122}" type="presOf" srcId="{B0E9FF00-8430-467F-8B00-1B8308A3C986}" destId="{B1609A8F-1FA6-4ED2-8BB8-68F110913698}" srcOrd="0" destOrd="0" presId="urn:microsoft.com/office/officeart/2005/8/layout/vList5"/>
    <dgm:cxn modelId="{632B3383-B675-4C4C-B76A-39A481F29A4D}" type="presOf" srcId="{12A513CB-0385-44B5-A6E1-D3EB64C75D72}" destId="{07784567-615D-4EE8-82B6-22163E42F340}" srcOrd="0" destOrd="0" presId="urn:microsoft.com/office/officeart/2005/8/layout/vList5"/>
    <dgm:cxn modelId="{FBD7C49B-47DB-4E92-A7C6-7DC92E6DF242}" type="presOf" srcId="{0D977399-60C6-46EC-9223-98DCE0222E74}" destId="{49950D09-7814-4298-8DD1-8954E1D4C028}" srcOrd="0" destOrd="0" presId="urn:microsoft.com/office/officeart/2005/8/layout/vList5"/>
    <dgm:cxn modelId="{C3CF559D-1226-4C4F-B686-23B04245FDD3}" srcId="{B0E9FF00-8430-467F-8B00-1B8308A3C986}" destId="{0D977399-60C6-46EC-9223-98DCE0222E74}" srcOrd="0" destOrd="0" parTransId="{315764BD-45A2-4198-8691-F6C8FABE231E}" sibTransId="{1B56F8F5-092B-4B16-A518-13BA466E8A94}"/>
    <dgm:cxn modelId="{99C7A09F-8A10-484B-B3CC-3703114E2A5C}" srcId="{EECC5BAE-ECC7-4287-B55A-18D09EEB515E}" destId="{12A513CB-0385-44B5-A6E1-D3EB64C75D72}" srcOrd="0" destOrd="0" parTransId="{68A36FA6-3878-4850-A73A-DE11C9FCA9FD}" sibTransId="{3D9C14BE-F2E9-43D2-823F-F2E3D139819F}"/>
    <dgm:cxn modelId="{D769CEA1-B336-451B-9E4E-5B2389E8D1E3}" type="presOf" srcId="{CE9C48CD-646E-43E9-A322-904CBE627B45}" destId="{16B41A60-8F76-4FE9-83EF-AEBC683693DD}" srcOrd="0" destOrd="0" presId="urn:microsoft.com/office/officeart/2005/8/layout/vList5"/>
    <dgm:cxn modelId="{9A9238AE-3CDE-4B57-A7A2-87A47CE078AE}" srcId="{EECC5BAE-ECC7-4287-B55A-18D09EEB515E}" destId="{B0E9FF00-8430-467F-8B00-1B8308A3C986}" srcOrd="2" destOrd="0" parTransId="{204FF378-092C-489C-A870-BF5D143F67BE}" sibTransId="{8ED3545A-1D74-4FD2-8ABC-A47C25717CDD}"/>
    <dgm:cxn modelId="{58D083C2-5A63-440E-81E0-7E9D508C5399}" type="presOf" srcId="{B86D17F6-183E-44C9-92D8-6ED22F12D1D9}" destId="{A6B20DF5-4DFD-41B5-880C-4591057EE11F}" srcOrd="0" destOrd="0" presId="urn:microsoft.com/office/officeart/2005/8/layout/vList5"/>
    <dgm:cxn modelId="{374221CE-F1EA-4853-849E-53413BDEDD72}" srcId="{12A513CB-0385-44B5-A6E1-D3EB64C75D72}" destId="{B86D17F6-183E-44C9-92D8-6ED22F12D1D9}" srcOrd="0" destOrd="0" parTransId="{0EDF0B22-7391-4D00-B389-AC6754162D86}" sibTransId="{D6B7CCF8-4392-4AA0-835B-2B8A131CA1C8}"/>
    <dgm:cxn modelId="{4AE769FD-120B-474F-8386-D63C75CFC971}" type="presOf" srcId="{EECC5BAE-ECC7-4287-B55A-18D09EEB515E}" destId="{3721E7AC-5436-4221-903D-B9E59DFACF65}" srcOrd="0" destOrd="0" presId="urn:microsoft.com/office/officeart/2005/8/layout/vList5"/>
    <dgm:cxn modelId="{34EB2254-6DF5-41B3-9276-2B9A05CE41F2}" type="presParOf" srcId="{3721E7AC-5436-4221-903D-B9E59DFACF65}" destId="{D25CC3D4-BE9B-4119-929E-002E1B7ED970}" srcOrd="0" destOrd="0" presId="urn:microsoft.com/office/officeart/2005/8/layout/vList5"/>
    <dgm:cxn modelId="{1C1678B3-AF0A-4169-8E9C-20C11EE59AFA}" type="presParOf" srcId="{D25CC3D4-BE9B-4119-929E-002E1B7ED970}" destId="{07784567-615D-4EE8-82B6-22163E42F340}" srcOrd="0" destOrd="0" presId="urn:microsoft.com/office/officeart/2005/8/layout/vList5"/>
    <dgm:cxn modelId="{7E128F29-96F6-40F6-BD28-1E10522A4CB0}" type="presParOf" srcId="{D25CC3D4-BE9B-4119-929E-002E1B7ED970}" destId="{A6B20DF5-4DFD-41B5-880C-4591057EE11F}" srcOrd="1" destOrd="0" presId="urn:microsoft.com/office/officeart/2005/8/layout/vList5"/>
    <dgm:cxn modelId="{AE5321B4-F490-408F-A2E5-E861826D3939}" type="presParOf" srcId="{3721E7AC-5436-4221-903D-B9E59DFACF65}" destId="{4E9E3A01-06CA-487E-8D18-83E95FAF8CB3}" srcOrd="1" destOrd="0" presId="urn:microsoft.com/office/officeart/2005/8/layout/vList5"/>
    <dgm:cxn modelId="{D330F0A5-F692-4C58-A439-0876A086B576}" type="presParOf" srcId="{3721E7AC-5436-4221-903D-B9E59DFACF65}" destId="{8A663A87-C728-4EA8-9BBC-AAE398CAFE34}" srcOrd="2" destOrd="0" presId="urn:microsoft.com/office/officeart/2005/8/layout/vList5"/>
    <dgm:cxn modelId="{0196F29C-5896-4EBC-ABC6-CFC5F27445B5}" type="presParOf" srcId="{8A663A87-C728-4EA8-9BBC-AAE398CAFE34}" destId="{DDA8D73E-1495-4463-9B8C-6A24E0DB416F}" srcOrd="0" destOrd="0" presId="urn:microsoft.com/office/officeart/2005/8/layout/vList5"/>
    <dgm:cxn modelId="{284298C2-5C2B-4B27-A06C-DB6E19353E1C}" type="presParOf" srcId="{8A663A87-C728-4EA8-9BBC-AAE398CAFE34}" destId="{16B41A60-8F76-4FE9-83EF-AEBC683693DD}" srcOrd="1" destOrd="0" presId="urn:microsoft.com/office/officeart/2005/8/layout/vList5"/>
    <dgm:cxn modelId="{DD7BBF4B-AD0B-4E14-8719-239902CAC0A2}" type="presParOf" srcId="{3721E7AC-5436-4221-903D-B9E59DFACF65}" destId="{BEEA3CB8-02C5-4DAB-8D1E-1B7DCBA1B9C6}" srcOrd="3" destOrd="0" presId="urn:microsoft.com/office/officeart/2005/8/layout/vList5"/>
    <dgm:cxn modelId="{51F9608C-F6F3-410E-A9F9-6CBAFD0FC3D7}" type="presParOf" srcId="{3721E7AC-5436-4221-903D-B9E59DFACF65}" destId="{6A5C6455-7154-4286-9738-40FC6F0637F7}" srcOrd="4" destOrd="0" presId="urn:microsoft.com/office/officeart/2005/8/layout/vList5"/>
    <dgm:cxn modelId="{A40FD117-5BB9-4BBF-8D36-D42680B857F6}" type="presParOf" srcId="{6A5C6455-7154-4286-9738-40FC6F0637F7}" destId="{B1609A8F-1FA6-4ED2-8BB8-68F110913698}" srcOrd="0" destOrd="0" presId="urn:microsoft.com/office/officeart/2005/8/layout/vList5"/>
    <dgm:cxn modelId="{598002B0-95AD-40F0-A06A-BC7DBA563CAD}" type="presParOf" srcId="{6A5C6455-7154-4286-9738-40FC6F0637F7}" destId="{49950D09-7814-4298-8DD1-8954E1D4C02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ECC5BAE-ECC7-4287-B55A-18D09EEB515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12A513CB-0385-44B5-A6E1-D3EB64C75D72}">
      <dgm:prSet phldrT="[Texto]" custT="1"/>
      <dgm:spPr/>
      <dgm:t>
        <a:bodyPr/>
        <a:lstStyle/>
        <a:p>
          <a:r>
            <a:rPr lang="es-ES" sz="2000" dirty="0">
              <a:latin typeface="Arial" panose="020B0604020202020204" pitchFamily="34" charset="0"/>
              <a:cs typeface="Arial" panose="020B0604020202020204" pitchFamily="34" charset="0"/>
            </a:rPr>
            <a:t>US$ 3.6 mil millones</a:t>
          </a:r>
          <a:endParaRPr lang="es-PE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A36FA6-3878-4850-A73A-DE11C9FCA9FD}" type="parTrans" cxnId="{99C7A09F-8A10-484B-B3CC-3703114E2A5C}">
      <dgm:prSet/>
      <dgm:spPr/>
      <dgm:t>
        <a:bodyPr/>
        <a:lstStyle/>
        <a:p>
          <a:endParaRPr lang="es-PE"/>
        </a:p>
      </dgm:t>
    </dgm:pt>
    <dgm:pt modelId="{3D9C14BE-F2E9-43D2-823F-F2E3D139819F}" type="sibTrans" cxnId="{99C7A09F-8A10-484B-B3CC-3703114E2A5C}">
      <dgm:prSet/>
      <dgm:spPr/>
      <dgm:t>
        <a:bodyPr/>
        <a:lstStyle/>
        <a:p>
          <a:endParaRPr lang="es-PE"/>
        </a:p>
      </dgm:t>
    </dgm:pt>
    <dgm:pt modelId="{B86D17F6-183E-44C9-92D8-6ED22F12D1D9}">
      <dgm:prSet phldrT="[Texto]"/>
      <dgm:spPr/>
      <dgm:t>
        <a:bodyPr/>
        <a:lstStyle/>
        <a:p>
          <a:r>
            <a: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Inversión total (construcción de planta, infraestructura y otros gastos)</a:t>
          </a:r>
          <a:endParaRPr lang="es-PE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DF0B22-7391-4D00-B389-AC6754162D86}" type="parTrans" cxnId="{374221CE-F1EA-4853-849E-53413BDEDD72}">
      <dgm:prSet/>
      <dgm:spPr/>
      <dgm:t>
        <a:bodyPr/>
        <a:lstStyle/>
        <a:p>
          <a:endParaRPr lang="es-PE"/>
        </a:p>
      </dgm:t>
    </dgm:pt>
    <dgm:pt modelId="{D6B7CCF8-4392-4AA0-835B-2B8A131CA1C8}" type="sibTrans" cxnId="{374221CE-F1EA-4853-849E-53413BDEDD72}">
      <dgm:prSet/>
      <dgm:spPr/>
      <dgm:t>
        <a:bodyPr/>
        <a:lstStyle/>
        <a:p>
          <a:endParaRPr lang="es-PE"/>
        </a:p>
      </dgm:t>
    </dgm:pt>
    <dgm:pt modelId="{CB60A577-A29B-480E-A0BA-2ACB1C020AAF}">
      <dgm:prSet phldrT="[Texto]" custT="1"/>
      <dgm:spPr/>
      <dgm:t>
        <a:bodyPr/>
        <a:lstStyle/>
        <a:p>
          <a:r>
            <a:rPr lang="es-ES" sz="1800" dirty="0">
              <a:latin typeface="Arial" panose="020B0604020202020204" pitchFamily="34" charset="0"/>
              <a:cs typeface="Arial" panose="020B0604020202020204" pitchFamily="34" charset="0"/>
            </a:rPr>
            <a:t>1.50 a 2.00 US$/libra</a:t>
          </a:r>
          <a:endParaRPr lang="es-PE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CB7549-96A9-47B2-A5E9-150F939F3D0E}" type="parTrans" cxnId="{7297CB2B-BE50-40BC-9CDD-F1C581273BAE}">
      <dgm:prSet/>
      <dgm:spPr/>
      <dgm:t>
        <a:bodyPr/>
        <a:lstStyle/>
        <a:p>
          <a:endParaRPr lang="es-PE"/>
        </a:p>
      </dgm:t>
    </dgm:pt>
    <dgm:pt modelId="{1C587574-2368-4AF4-8DEC-467AA5C9C327}" type="sibTrans" cxnId="{7297CB2B-BE50-40BC-9CDD-F1C581273BAE}">
      <dgm:prSet/>
      <dgm:spPr/>
      <dgm:t>
        <a:bodyPr/>
        <a:lstStyle/>
        <a:p>
          <a:endParaRPr lang="es-PE"/>
        </a:p>
      </dgm:t>
    </dgm:pt>
    <dgm:pt modelId="{CE9C48CD-646E-43E9-A322-904CBE627B45}">
      <dgm:prSet phldrT="[Texto]"/>
      <dgm:spPr/>
      <dgm:t>
        <a:bodyPr/>
        <a:lstStyle/>
        <a:p>
          <a:r>
            <a: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Costo de Producción</a:t>
          </a:r>
          <a:endParaRPr lang="es-PE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390BBC-5915-43C2-9D68-75F17D16261B}" type="parTrans" cxnId="{A9871A3E-90D1-41AE-B420-CFCD5140F6DE}">
      <dgm:prSet/>
      <dgm:spPr/>
      <dgm:t>
        <a:bodyPr/>
        <a:lstStyle/>
        <a:p>
          <a:endParaRPr lang="es-PE"/>
        </a:p>
      </dgm:t>
    </dgm:pt>
    <dgm:pt modelId="{CFCAA03F-A14C-4ADE-83F5-1337C6405178}" type="sibTrans" cxnId="{A9871A3E-90D1-41AE-B420-CFCD5140F6DE}">
      <dgm:prSet/>
      <dgm:spPr/>
      <dgm:t>
        <a:bodyPr/>
        <a:lstStyle/>
        <a:p>
          <a:endParaRPr lang="es-PE"/>
        </a:p>
      </dgm:t>
    </dgm:pt>
    <dgm:pt modelId="{B0E9FF00-8430-467F-8B00-1B8308A3C986}">
      <dgm:prSet phldrT="[Texto]" custT="1"/>
      <dgm:spPr/>
      <dgm:t>
        <a:bodyPr/>
        <a:lstStyle/>
        <a:p>
          <a:r>
            <a:rPr lang="es-ES" sz="2000" dirty="0">
              <a:latin typeface="Arial" panose="020B0604020202020204" pitchFamily="34" charset="0"/>
              <a:cs typeface="Arial" panose="020B0604020202020204" pitchFamily="34" charset="0"/>
            </a:rPr>
            <a:t>150,000</a:t>
          </a:r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600" dirty="0">
              <a:latin typeface="Arial" panose="020B0604020202020204" pitchFamily="34" charset="0"/>
              <a:cs typeface="Arial" panose="020B0604020202020204" pitchFamily="34" charset="0"/>
            </a:rPr>
            <a:t>TMS</a:t>
          </a:r>
          <a:r>
            <a:rPr lang="es-ES" sz="2000" dirty="0">
              <a:latin typeface="Arial" panose="020B0604020202020204" pitchFamily="34" charset="0"/>
              <a:cs typeface="Arial" panose="020B0604020202020204" pitchFamily="34" charset="0"/>
            </a:rPr>
            <a:t>/día</a:t>
          </a:r>
          <a:endParaRPr lang="es-PE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4FF378-092C-489C-A870-BF5D143F67BE}" type="parTrans" cxnId="{9A9238AE-3CDE-4B57-A7A2-87A47CE078AE}">
      <dgm:prSet/>
      <dgm:spPr/>
      <dgm:t>
        <a:bodyPr/>
        <a:lstStyle/>
        <a:p>
          <a:endParaRPr lang="es-PE"/>
        </a:p>
      </dgm:t>
    </dgm:pt>
    <dgm:pt modelId="{8ED3545A-1D74-4FD2-8ABC-A47C25717CDD}" type="sibTrans" cxnId="{9A9238AE-3CDE-4B57-A7A2-87A47CE078AE}">
      <dgm:prSet/>
      <dgm:spPr/>
      <dgm:t>
        <a:bodyPr/>
        <a:lstStyle/>
        <a:p>
          <a:endParaRPr lang="es-PE"/>
        </a:p>
      </dgm:t>
    </dgm:pt>
    <dgm:pt modelId="{0D977399-60C6-46EC-9223-98DCE0222E74}">
      <dgm:prSet phldrT="[Texto]" custT="1"/>
      <dgm:spPr/>
      <dgm:t>
        <a:bodyPr/>
        <a:lstStyle/>
        <a:p>
          <a:r>
            <a: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Capacidad de Tratamiento</a:t>
          </a:r>
          <a:endParaRPr lang="es-PE" sz="16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5764BD-45A2-4198-8691-F6C8FABE231E}" type="parTrans" cxnId="{C3CF559D-1226-4C4F-B686-23B04245FDD3}">
      <dgm:prSet/>
      <dgm:spPr/>
      <dgm:t>
        <a:bodyPr/>
        <a:lstStyle/>
        <a:p>
          <a:endParaRPr lang="es-PE"/>
        </a:p>
      </dgm:t>
    </dgm:pt>
    <dgm:pt modelId="{1B56F8F5-092B-4B16-A518-13BA466E8A94}" type="sibTrans" cxnId="{C3CF559D-1226-4C4F-B686-23B04245FDD3}">
      <dgm:prSet/>
      <dgm:spPr/>
      <dgm:t>
        <a:bodyPr/>
        <a:lstStyle/>
        <a:p>
          <a:endParaRPr lang="es-PE"/>
        </a:p>
      </dgm:t>
    </dgm:pt>
    <dgm:pt modelId="{3721E7AC-5436-4221-903D-B9E59DFACF65}" type="pres">
      <dgm:prSet presAssocID="{EECC5BAE-ECC7-4287-B55A-18D09EEB515E}" presName="Name0" presStyleCnt="0">
        <dgm:presLayoutVars>
          <dgm:dir/>
          <dgm:animLvl val="lvl"/>
          <dgm:resizeHandles val="exact"/>
        </dgm:presLayoutVars>
      </dgm:prSet>
      <dgm:spPr/>
    </dgm:pt>
    <dgm:pt modelId="{D25CC3D4-BE9B-4119-929E-002E1B7ED970}" type="pres">
      <dgm:prSet presAssocID="{12A513CB-0385-44B5-A6E1-D3EB64C75D72}" presName="linNode" presStyleCnt="0"/>
      <dgm:spPr/>
    </dgm:pt>
    <dgm:pt modelId="{07784567-615D-4EE8-82B6-22163E42F340}" type="pres">
      <dgm:prSet presAssocID="{12A513CB-0385-44B5-A6E1-D3EB64C75D72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A6B20DF5-4DFD-41B5-880C-4591057EE11F}" type="pres">
      <dgm:prSet presAssocID="{12A513CB-0385-44B5-A6E1-D3EB64C75D72}" presName="descendantText" presStyleLbl="alignAccFollowNode1" presStyleIdx="0" presStyleCnt="3">
        <dgm:presLayoutVars>
          <dgm:bulletEnabled val="1"/>
        </dgm:presLayoutVars>
      </dgm:prSet>
      <dgm:spPr/>
    </dgm:pt>
    <dgm:pt modelId="{4E9E3A01-06CA-487E-8D18-83E95FAF8CB3}" type="pres">
      <dgm:prSet presAssocID="{3D9C14BE-F2E9-43D2-823F-F2E3D139819F}" presName="sp" presStyleCnt="0"/>
      <dgm:spPr/>
    </dgm:pt>
    <dgm:pt modelId="{8A663A87-C728-4EA8-9BBC-AAE398CAFE34}" type="pres">
      <dgm:prSet presAssocID="{CB60A577-A29B-480E-A0BA-2ACB1C020AAF}" presName="linNode" presStyleCnt="0"/>
      <dgm:spPr/>
    </dgm:pt>
    <dgm:pt modelId="{DDA8D73E-1495-4463-9B8C-6A24E0DB416F}" type="pres">
      <dgm:prSet presAssocID="{CB60A577-A29B-480E-A0BA-2ACB1C020AAF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16B41A60-8F76-4FE9-83EF-AEBC683693DD}" type="pres">
      <dgm:prSet presAssocID="{CB60A577-A29B-480E-A0BA-2ACB1C020AAF}" presName="descendantText" presStyleLbl="alignAccFollowNode1" presStyleIdx="1" presStyleCnt="3">
        <dgm:presLayoutVars>
          <dgm:bulletEnabled val="1"/>
        </dgm:presLayoutVars>
      </dgm:prSet>
      <dgm:spPr/>
    </dgm:pt>
    <dgm:pt modelId="{BEEA3CB8-02C5-4DAB-8D1E-1B7DCBA1B9C6}" type="pres">
      <dgm:prSet presAssocID="{1C587574-2368-4AF4-8DEC-467AA5C9C327}" presName="sp" presStyleCnt="0"/>
      <dgm:spPr/>
    </dgm:pt>
    <dgm:pt modelId="{6A5C6455-7154-4286-9738-40FC6F0637F7}" type="pres">
      <dgm:prSet presAssocID="{B0E9FF00-8430-467F-8B00-1B8308A3C986}" presName="linNode" presStyleCnt="0"/>
      <dgm:spPr/>
    </dgm:pt>
    <dgm:pt modelId="{B1609A8F-1FA6-4ED2-8BB8-68F110913698}" type="pres">
      <dgm:prSet presAssocID="{B0E9FF00-8430-467F-8B00-1B8308A3C986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49950D09-7814-4298-8DD1-8954E1D4C028}" type="pres">
      <dgm:prSet presAssocID="{B0E9FF00-8430-467F-8B00-1B8308A3C986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7297CB2B-BE50-40BC-9CDD-F1C581273BAE}" srcId="{EECC5BAE-ECC7-4287-B55A-18D09EEB515E}" destId="{CB60A577-A29B-480E-A0BA-2ACB1C020AAF}" srcOrd="1" destOrd="0" parTransId="{FBCB7549-96A9-47B2-A5E9-150F939F3D0E}" sibTransId="{1C587574-2368-4AF4-8DEC-467AA5C9C327}"/>
    <dgm:cxn modelId="{A9871A3E-90D1-41AE-B420-CFCD5140F6DE}" srcId="{CB60A577-A29B-480E-A0BA-2ACB1C020AAF}" destId="{CE9C48CD-646E-43E9-A322-904CBE627B45}" srcOrd="0" destOrd="0" parTransId="{19390BBC-5915-43C2-9D68-75F17D16261B}" sibTransId="{CFCAA03F-A14C-4ADE-83F5-1337C6405178}"/>
    <dgm:cxn modelId="{0965494E-6EA1-45E7-A8E8-049BA06EAB8A}" type="presOf" srcId="{CB60A577-A29B-480E-A0BA-2ACB1C020AAF}" destId="{DDA8D73E-1495-4463-9B8C-6A24E0DB416F}" srcOrd="0" destOrd="0" presId="urn:microsoft.com/office/officeart/2005/8/layout/vList5"/>
    <dgm:cxn modelId="{1977875C-1A47-463D-8A43-0159DD759122}" type="presOf" srcId="{B0E9FF00-8430-467F-8B00-1B8308A3C986}" destId="{B1609A8F-1FA6-4ED2-8BB8-68F110913698}" srcOrd="0" destOrd="0" presId="urn:microsoft.com/office/officeart/2005/8/layout/vList5"/>
    <dgm:cxn modelId="{632B3383-B675-4C4C-B76A-39A481F29A4D}" type="presOf" srcId="{12A513CB-0385-44B5-A6E1-D3EB64C75D72}" destId="{07784567-615D-4EE8-82B6-22163E42F340}" srcOrd="0" destOrd="0" presId="urn:microsoft.com/office/officeart/2005/8/layout/vList5"/>
    <dgm:cxn modelId="{FBD7C49B-47DB-4E92-A7C6-7DC92E6DF242}" type="presOf" srcId="{0D977399-60C6-46EC-9223-98DCE0222E74}" destId="{49950D09-7814-4298-8DD1-8954E1D4C028}" srcOrd="0" destOrd="0" presId="urn:microsoft.com/office/officeart/2005/8/layout/vList5"/>
    <dgm:cxn modelId="{C3CF559D-1226-4C4F-B686-23B04245FDD3}" srcId="{B0E9FF00-8430-467F-8B00-1B8308A3C986}" destId="{0D977399-60C6-46EC-9223-98DCE0222E74}" srcOrd="0" destOrd="0" parTransId="{315764BD-45A2-4198-8691-F6C8FABE231E}" sibTransId="{1B56F8F5-092B-4B16-A518-13BA466E8A94}"/>
    <dgm:cxn modelId="{99C7A09F-8A10-484B-B3CC-3703114E2A5C}" srcId="{EECC5BAE-ECC7-4287-B55A-18D09EEB515E}" destId="{12A513CB-0385-44B5-A6E1-D3EB64C75D72}" srcOrd="0" destOrd="0" parTransId="{68A36FA6-3878-4850-A73A-DE11C9FCA9FD}" sibTransId="{3D9C14BE-F2E9-43D2-823F-F2E3D139819F}"/>
    <dgm:cxn modelId="{D769CEA1-B336-451B-9E4E-5B2389E8D1E3}" type="presOf" srcId="{CE9C48CD-646E-43E9-A322-904CBE627B45}" destId="{16B41A60-8F76-4FE9-83EF-AEBC683693DD}" srcOrd="0" destOrd="0" presId="urn:microsoft.com/office/officeart/2005/8/layout/vList5"/>
    <dgm:cxn modelId="{9A9238AE-3CDE-4B57-A7A2-87A47CE078AE}" srcId="{EECC5BAE-ECC7-4287-B55A-18D09EEB515E}" destId="{B0E9FF00-8430-467F-8B00-1B8308A3C986}" srcOrd="2" destOrd="0" parTransId="{204FF378-092C-489C-A870-BF5D143F67BE}" sibTransId="{8ED3545A-1D74-4FD2-8ABC-A47C25717CDD}"/>
    <dgm:cxn modelId="{58D083C2-5A63-440E-81E0-7E9D508C5399}" type="presOf" srcId="{B86D17F6-183E-44C9-92D8-6ED22F12D1D9}" destId="{A6B20DF5-4DFD-41B5-880C-4591057EE11F}" srcOrd="0" destOrd="0" presId="urn:microsoft.com/office/officeart/2005/8/layout/vList5"/>
    <dgm:cxn modelId="{374221CE-F1EA-4853-849E-53413BDEDD72}" srcId="{12A513CB-0385-44B5-A6E1-D3EB64C75D72}" destId="{B86D17F6-183E-44C9-92D8-6ED22F12D1D9}" srcOrd="0" destOrd="0" parTransId="{0EDF0B22-7391-4D00-B389-AC6754162D86}" sibTransId="{D6B7CCF8-4392-4AA0-835B-2B8A131CA1C8}"/>
    <dgm:cxn modelId="{4AE769FD-120B-474F-8386-D63C75CFC971}" type="presOf" srcId="{EECC5BAE-ECC7-4287-B55A-18D09EEB515E}" destId="{3721E7AC-5436-4221-903D-B9E59DFACF65}" srcOrd="0" destOrd="0" presId="urn:microsoft.com/office/officeart/2005/8/layout/vList5"/>
    <dgm:cxn modelId="{34EB2254-6DF5-41B3-9276-2B9A05CE41F2}" type="presParOf" srcId="{3721E7AC-5436-4221-903D-B9E59DFACF65}" destId="{D25CC3D4-BE9B-4119-929E-002E1B7ED970}" srcOrd="0" destOrd="0" presId="urn:microsoft.com/office/officeart/2005/8/layout/vList5"/>
    <dgm:cxn modelId="{1C1678B3-AF0A-4169-8E9C-20C11EE59AFA}" type="presParOf" srcId="{D25CC3D4-BE9B-4119-929E-002E1B7ED970}" destId="{07784567-615D-4EE8-82B6-22163E42F340}" srcOrd="0" destOrd="0" presId="urn:microsoft.com/office/officeart/2005/8/layout/vList5"/>
    <dgm:cxn modelId="{7E128F29-96F6-40F6-BD28-1E10522A4CB0}" type="presParOf" srcId="{D25CC3D4-BE9B-4119-929E-002E1B7ED970}" destId="{A6B20DF5-4DFD-41B5-880C-4591057EE11F}" srcOrd="1" destOrd="0" presId="urn:microsoft.com/office/officeart/2005/8/layout/vList5"/>
    <dgm:cxn modelId="{AE5321B4-F490-408F-A2E5-E861826D3939}" type="presParOf" srcId="{3721E7AC-5436-4221-903D-B9E59DFACF65}" destId="{4E9E3A01-06CA-487E-8D18-83E95FAF8CB3}" srcOrd="1" destOrd="0" presId="urn:microsoft.com/office/officeart/2005/8/layout/vList5"/>
    <dgm:cxn modelId="{D330F0A5-F692-4C58-A439-0876A086B576}" type="presParOf" srcId="{3721E7AC-5436-4221-903D-B9E59DFACF65}" destId="{8A663A87-C728-4EA8-9BBC-AAE398CAFE34}" srcOrd="2" destOrd="0" presId="urn:microsoft.com/office/officeart/2005/8/layout/vList5"/>
    <dgm:cxn modelId="{0196F29C-5896-4EBC-ABC6-CFC5F27445B5}" type="presParOf" srcId="{8A663A87-C728-4EA8-9BBC-AAE398CAFE34}" destId="{DDA8D73E-1495-4463-9B8C-6A24E0DB416F}" srcOrd="0" destOrd="0" presId="urn:microsoft.com/office/officeart/2005/8/layout/vList5"/>
    <dgm:cxn modelId="{284298C2-5C2B-4B27-A06C-DB6E19353E1C}" type="presParOf" srcId="{8A663A87-C728-4EA8-9BBC-AAE398CAFE34}" destId="{16B41A60-8F76-4FE9-83EF-AEBC683693DD}" srcOrd="1" destOrd="0" presId="urn:microsoft.com/office/officeart/2005/8/layout/vList5"/>
    <dgm:cxn modelId="{DD7BBF4B-AD0B-4E14-8719-239902CAC0A2}" type="presParOf" srcId="{3721E7AC-5436-4221-903D-B9E59DFACF65}" destId="{BEEA3CB8-02C5-4DAB-8D1E-1B7DCBA1B9C6}" srcOrd="3" destOrd="0" presId="urn:microsoft.com/office/officeart/2005/8/layout/vList5"/>
    <dgm:cxn modelId="{51F9608C-F6F3-410E-A9F9-6CBAFD0FC3D7}" type="presParOf" srcId="{3721E7AC-5436-4221-903D-B9E59DFACF65}" destId="{6A5C6455-7154-4286-9738-40FC6F0637F7}" srcOrd="4" destOrd="0" presId="urn:microsoft.com/office/officeart/2005/8/layout/vList5"/>
    <dgm:cxn modelId="{A40FD117-5BB9-4BBF-8D36-D42680B857F6}" type="presParOf" srcId="{6A5C6455-7154-4286-9738-40FC6F0637F7}" destId="{B1609A8F-1FA6-4ED2-8BB8-68F110913698}" srcOrd="0" destOrd="0" presId="urn:microsoft.com/office/officeart/2005/8/layout/vList5"/>
    <dgm:cxn modelId="{598002B0-95AD-40F0-A06A-BC7DBA563CAD}" type="presParOf" srcId="{6A5C6455-7154-4286-9738-40FC6F0637F7}" destId="{49950D09-7814-4298-8DD1-8954E1D4C02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17A54FF-805F-4625-88BE-2D8DE75E7DA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0D184D1A-ACD1-431C-BFD1-E04B50EC0926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1960- 1970</a:t>
          </a:r>
        </a:p>
      </dgm:t>
    </dgm:pt>
    <dgm:pt modelId="{EEBA19E7-73B9-4F88-A86B-1E5B3752A468}" type="parTrans" cxnId="{4FFEE9DF-AFE1-4EE0-8427-96A6D6F24497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CB6D47-2A4A-4038-8632-41E370181092}" type="sibTrans" cxnId="{4FFEE9DF-AFE1-4EE0-8427-96A6D6F24497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268029-F8B6-4675-92FB-4C13C1A55D6B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1984 - 1994</a:t>
          </a:r>
        </a:p>
      </dgm:t>
    </dgm:pt>
    <dgm:pt modelId="{573C35C2-BF92-4759-B477-2164283F2C7F}" type="parTrans" cxnId="{E9A5664B-95E8-4FFD-8303-9506D6810241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E3B019-07DF-400D-A316-877B279809FA}" type="sibTrans" cxnId="{E9A5664B-95E8-4FFD-8303-9506D6810241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3FA738-134B-4B8E-857E-540F72A2D9B0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1994</a:t>
          </a:r>
        </a:p>
      </dgm:t>
    </dgm:pt>
    <dgm:pt modelId="{323EA030-4997-4C14-B205-696ECD9F8BAF}" type="parTrans" cxnId="{D813547A-3576-4FD3-86E0-1DC421264098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3A8C42-51D7-4256-9496-85EFD9B8E478}" type="sibTrans" cxnId="{D813547A-3576-4FD3-86E0-1DC421264098}">
      <dgm:prSet/>
      <dgm:spPr/>
      <dgm:t>
        <a:bodyPr/>
        <a:lstStyle/>
        <a:p>
          <a:endParaRPr lang="es-PE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F20E1C-8E3C-4BEF-8E23-C135558BC435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1996</a:t>
          </a:r>
          <a:endParaRPr lang="es-PE"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AA92D7-F950-4C5A-AD06-F0F3A1ACEF60}" type="parTrans" cxnId="{6388B2D1-D3F8-4F95-8FF1-9F87E67A557D}">
      <dgm:prSet/>
      <dgm:spPr/>
      <dgm:t>
        <a:bodyPr/>
        <a:lstStyle/>
        <a:p>
          <a:endParaRPr lang="es-PE"/>
        </a:p>
      </dgm:t>
    </dgm:pt>
    <dgm:pt modelId="{60885242-DC0C-451F-AB4F-B62204E290A4}" type="sibTrans" cxnId="{6388B2D1-D3F8-4F95-8FF1-9F87E67A557D}">
      <dgm:prSet/>
      <dgm:spPr/>
      <dgm:t>
        <a:bodyPr/>
        <a:lstStyle/>
        <a:p>
          <a:endParaRPr lang="es-PE"/>
        </a:p>
      </dgm:t>
    </dgm:pt>
    <dgm:pt modelId="{00C42EB9-F90C-4864-A07E-5F1EE7F8A618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2006</a:t>
          </a:r>
          <a:endParaRPr lang="es-PE" sz="1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28D538-27A9-4115-8A88-1591076B3707}" type="parTrans" cxnId="{8FC6237A-DD49-4E69-84EE-B806B9CFB723}">
      <dgm:prSet/>
      <dgm:spPr/>
      <dgm:t>
        <a:bodyPr/>
        <a:lstStyle/>
        <a:p>
          <a:endParaRPr lang="es-PE"/>
        </a:p>
      </dgm:t>
    </dgm:pt>
    <dgm:pt modelId="{F4653648-CB17-4202-8874-020E6121DF78}" type="sibTrans" cxnId="{8FC6237A-DD49-4E69-84EE-B806B9CFB723}">
      <dgm:prSet/>
      <dgm:spPr/>
      <dgm:t>
        <a:bodyPr/>
        <a:lstStyle/>
        <a:p>
          <a:endParaRPr lang="es-PE"/>
        </a:p>
      </dgm:t>
    </dgm:pt>
    <dgm:pt modelId="{404D596E-ED56-4C76-8AFE-316DB45FDC88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2021</a:t>
          </a:r>
          <a:endParaRPr lang="es-PE"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74F2B0-3107-4D4B-A669-F457596C98B7}" type="parTrans" cxnId="{089AC903-B87C-4E07-B46E-9911A2770471}">
      <dgm:prSet/>
      <dgm:spPr/>
      <dgm:t>
        <a:bodyPr/>
        <a:lstStyle/>
        <a:p>
          <a:endParaRPr lang="es-PE"/>
        </a:p>
      </dgm:t>
    </dgm:pt>
    <dgm:pt modelId="{8747B674-71E0-4C55-AB8F-3075F2ADEC81}" type="sibTrans" cxnId="{089AC903-B87C-4E07-B46E-9911A2770471}">
      <dgm:prSet/>
      <dgm:spPr/>
      <dgm:t>
        <a:bodyPr/>
        <a:lstStyle/>
        <a:p>
          <a:endParaRPr lang="es-PE"/>
        </a:p>
      </dgm:t>
    </dgm:pt>
    <dgm:pt modelId="{ECC04B45-01E3-47F5-B8DC-A34609046636}">
      <dgm:prSet phldrT="[Tex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2022-2023</a:t>
          </a:r>
          <a:endParaRPr lang="es-PE"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936A33-D2F0-494B-AE36-EC0F04BDAAF2}" type="parTrans" cxnId="{3F51D37A-7424-4AEB-B313-BD561FA4184A}">
      <dgm:prSet/>
      <dgm:spPr/>
      <dgm:t>
        <a:bodyPr/>
        <a:lstStyle/>
        <a:p>
          <a:endParaRPr lang="es-PE"/>
        </a:p>
      </dgm:t>
    </dgm:pt>
    <dgm:pt modelId="{E6802626-F9A3-46F1-A93A-A13BD15816D6}" type="sibTrans" cxnId="{3F51D37A-7424-4AEB-B313-BD561FA4184A}">
      <dgm:prSet/>
      <dgm:spPr/>
      <dgm:t>
        <a:bodyPr/>
        <a:lstStyle/>
        <a:p>
          <a:endParaRPr lang="es-PE"/>
        </a:p>
      </dgm:t>
    </dgm:pt>
    <dgm:pt modelId="{150B1157-DDFE-40BA-8145-0A33F8727664}" type="pres">
      <dgm:prSet presAssocID="{417A54FF-805F-4625-88BE-2D8DE75E7DAD}" presName="Name0" presStyleCnt="0">
        <dgm:presLayoutVars>
          <dgm:dir/>
          <dgm:animLvl val="lvl"/>
          <dgm:resizeHandles val="exact"/>
        </dgm:presLayoutVars>
      </dgm:prSet>
      <dgm:spPr/>
    </dgm:pt>
    <dgm:pt modelId="{94DF76EF-B76A-4190-80E6-F2A16C99F5D3}" type="pres">
      <dgm:prSet presAssocID="{0D184D1A-ACD1-431C-BFD1-E04B50EC0926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9A902B1C-CDE2-4637-9BEF-B28766097419}" type="pres">
      <dgm:prSet presAssocID="{96CB6D47-2A4A-4038-8632-41E370181092}" presName="parTxOnlySpace" presStyleCnt="0"/>
      <dgm:spPr/>
    </dgm:pt>
    <dgm:pt modelId="{6D0B4939-32AC-4013-BCD2-8F2F79C66C5A}" type="pres">
      <dgm:prSet presAssocID="{A5268029-F8B6-4675-92FB-4C13C1A55D6B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D6A2B318-81FB-4664-B332-E06ECCDB5760}" type="pres">
      <dgm:prSet presAssocID="{3EE3B019-07DF-400D-A316-877B279809FA}" presName="parTxOnlySpace" presStyleCnt="0"/>
      <dgm:spPr/>
    </dgm:pt>
    <dgm:pt modelId="{300B7403-3346-467A-90A1-67248C0CB4A4}" type="pres">
      <dgm:prSet presAssocID="{CD3FA738-134B-4B8E-857E-540F72A2D9B0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653BBF50-8F67-49EA-84AD-11DD92C986F5}" type="pres">
      <dgm:prSet presAssocID="{583A8C42-51D7-4256-9496-85EFD9B8E478}" presName="parTxOnlySpace" presStyleCnt="0"/>
      <dgm:spPr/>
    </dgm:pt>
    <dgm:pt modelId="{E53EEB1A-6EDD-43C6-9A4B-4E086B197DC4}" type="pres">
      <dgm:prSet presAssocID="{63F20E1C-8E3C-4BEF-8E23-C135558BC435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77AFF40C-2571-4F98-8276-ECE9F6CD3EBE}" type="pres">
      <dgm:prSet presAssocID="{60885242-DC0C-451F-AB4F-B62204E290A4}" presName="parTxOnlySpace" presStyleCnt="0"/>
      <dgm:spPr/>
    </dgm:pt>
    <dgm:pt modelId="{8BB494B3-5CE4-408B-AEEF-E6F64752A1CB}" type="pres">
      <dgm:prSet presAssocID="{00C42EB9-F90C-4864-A07E-5F1EE7F8A618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6DABC966-3027-4BD2-9DC3-5B2AFE4D5271}" type="pres">
      <dgm:prSet presAssocID="{F4653648-CB17-4202-8874-020E6121DF78}" presName="parTxOnlySpace" presStyleCnt="0"/>
      <dgm:spPr/>
    </dgm:pt>
    <dgm:pt modelId="{F183BB35-6D0B-47B5-9E5D-C19FF9F822D7}" type="pres">
      <dgm:prSet presAssocID="{404D596E-ED56-4C76-8AFE-316DB45FDC88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7DA46B0D-1B10-48A9-BF94-B0FF7FCE4FDF}" type="pres">
      <dgm:prSet presAssocID="{8747B674-71E0-4C55-AB8F-3075F2ADEC81}" presName="parTxOnlySpace" presStyleCnt="0"/>
      <dgm:spPr/>
    </dgm:pt>
    <dgm:pt modelId="{A6C8CD08-65F2-4D37-A19D-CF2D19E19949}" type="pres">
      <dgm:prSet presAssocID="{ECC04B45-01E3-47F5-B8DC-A34609046636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D4858C00-2D03-4597-BBF2-68D3296B769A}" type="presOf" srcId="{00C42EB9-F90C-4864-A07E-5F1EE7F8A618}" destId="{8BB494B3-5CE4-408B-AEEF-E6F64752A1CB}" srcOrd="0" destOrd="0" presId="urn:microsoft.com/office/officeart/2005/8/layout/chevron1"/>
    <dgm:cxn modelId="{089AC903-B87C-4E07-B46E-9911A2770471}" srcId="{417A54FF-805F-4625-88BE-2D8DE75E7DAD}" destId="{404D596E-ED56-4C76-8AFE-316DB45FDC88}" srcOrd="5" destOrd="0" parTransId="{4B74F2B0-3107-4D4B-A669-F457596C98B7}" sibTransId="{8747B674-71E0-4C55-AB8F-3075F2ADEC81}"/>
    <dgm:cxn modelId="{5670330C-3F43-4C07-9C8B-3016EABB46FD}" type="presOf" srcId="{CD3FA738-134B-4B8E-857E-540F72A2D9B0}" destId="{300B7403-3346-467A-90A1-67248C0CB4A4}" srcOrd="0" destOrd="0" presId="urn:microsoft.com/office/officeart/2005/8/layout/chevron1"/>
    <dgm:cxn modelId="{E9A5664B-95E8-4FFD-8303-9506D6810241}" srcId="{417A54FF-805F-4625-88BE-2D8DE75E7DAD}" destId="{A5268029-F8B6-4675-92FB-4C13C1A55D6B}" srcOrd="1" destOrd="0" parTransId="{573C35C2-BF92-4759-B477-2164283F2C7F}" sibTransId="{3EE3B019-07DF-400D-A316-877B279809FA}"/>
    <dgm:cxn modelId="{46BFD550-4781-43EB-8DA5-7250F8F22E8A}" type="presOf" srcId="{417A54FF-805F-4625-88BE-2D8DE75E7DAD}" destId="{150B1157-DDFE-40BA-8145-0A33F8727664}" srcOrd="0" destOrd="0" presId="urn:microsoft.com/office/officeart/2005/8/layout/chevron1"/>
    <dgm:cxn modelId="{D9DB496F-0E07-4412-A400-3A9A677C3AC7}" type="presOf" srcId="{ECC04B45-01E3-47F5-B8DC-A34609046636}" destId="{A6C8CD08-65F2-4D37-A19D-CF2D19E19949}" srcOrd="0" destOrd="0" presId="urn:microsoft.com/office/officeart/2005/8/layout/chevron1"/>
    <dgm:cxn modelId="{8FC6237A-DD49-4E69-84EE-B806B9CFB723}" srcId="{417A54FF-805F-4625-88BE-2D8DE75E7DAD}" destId="{00C42EB9-F90C-4864-A07E-5F1EE7F8A618}" srcOrd="4" destOrd="0" parTransId="{7628D538-27A9-4115-8A88-1591076B3707}" sibTransId="{F4653648-CB17-4202-8874-020E6121DF78}"/>
    <dgm:cxn modelId="{D813547A-3576-4FD3-86E0-1DC421264098}" srcId="{417A54FF-805F-4625-88BE-2D8DE75E7DAD}" destId="{CD3FA738-134B-4B8E-857E-540F72A2D9B0}" srcOrd="2" destOrd="0" parTransId="{323EA030-4997-4C14-B205-696ECD9F8BAF}" sibTransId="{583A8C42-51D7-4256-9496-85EFD9B8E478}"/>
    <dgm:cxn modelId="{3F51D37A-7424-4AEB-B313-BD561FA4184A}" srcId="{417A54FF-805F-4625-88BE-2D8DE75E7DAD}" destId="{ECC04B45-01E3-47F5-B8DC-A34609046636}" srcOrd="6" destOrd="0" parTransId="{E4936A33-D2F0-494B-AE36-EC0F04BDAAF2}" sibTransId="{E6802626-F9A3-46F1-A93A-A13BD15816D6}"/>
    <dgm:cxn modelId="{AA892197-102B-4084-940E-8A59BA7662EB}" type="presOf" srcId="{0D184D1A-ACD1-431C-BFD1-E04B50EC0926}" destId="{94DF76EF-B76A-4190-80E6-F2A16C99F5D3}" srcOrd="0" destOrd="0" presId="urn:microsoft.com/office/officeart/2005/8/layout/chevron1"/>
    <dgm:cxn modelId="{CD7225A3-815D-4D88-A829-9608C034F294}" type="presOf" srcId="{63F20E1C-8E3C-4BEF-8E23-C135558BC435}" destId="{E53EEB1A-6EDD-43C6-9A4B-4E086B197DC4}" srcOrd="0" destOrd="0" presId="urn:microsoft.com/office/officeart/2005/8/layout/chevron1"/>
    <dgm:cxn modelId="{C2E2B1B2-212B-4D99-A150-8A7D53E40AF4}" type="presOf" srcId="{404D596E-ED56-4C76-8AFE-316DB45FDC88}" destId="{F183BB35-6D0B-47B5-9E5D-C19FF9F822D7}" srcOrd="0" destOrd="0" presId="urn:microsoft.com/office/officeart/2005/8/layout/chevron1"/>
    <dgm:cxn modelId="{5CF46FC9-9BC0-432F-8249-9BC7EC4E4682}" type="presOf" srcId="{A5268029-F8B6-4675-92FB-4C13C1A55D6B}" destId="{6D0B4939-32AC-4013-BCD2-8F2F79C66C5A}" srcOrd="0" destOrd="0" presId="urn:microsoft.com/office/officeart/2005/8/layout/chevron1"/>
    <dgm:cxn modelId="{6388B2D1-D3F8-4F95-8FF1-9F87E67A557D}" srcId="{417A54FF-805F-4625-88BE-2D8DE75E7DAD}" destId="{63F20E1C-8E3C-4BEF-8E23-C135558BC435}" srcOrd="3" destOrd="0" parTransId="{10AA92D7-F950-4C5A-AD06-F0F3A1ACEF60}" sibTransId="{60885242-DC0C-451F-AB4F-B62204E290A4}"/>
    <dgm:cxn modelId="{4FFEE9DF-AFE1-4EE0-8427-96A6D6F24497}" srcId="{417A54FF-805F-4625-88BE-2D8DE75E7DAD}" destId="{0D184D1A-ACD1-431C-BFD1-E04B50EC0926}" srcOrd="0" destOrd="0" parTransId="{EEBA19E7-73B9-4F88-A86B-1E5B3752A468}" sibTransId="{96CB6D47-2A4A-4038-8632-41E370181092}"/>
    <dgm:cxn modelId="{993413B8-A9B1-48C2-AAB8-61A77DF99ECE}" type="presParOf" srcId="{150B1157-DDFE-40BA-8145-0A33F8727664}" destId="{94DF76EF-B76A-4190-80E6-F2A16C99F5D3}" srcOrd="0" destOrd="0" presId="urn:microsoft.com/office/officeart/2005/8/layout/chevron1"/>
    <dgm:cxn modelId="{7B762730-1E92-4680-BE6D-73319A974FFA}" type="presParOf" srcId="{150B1157-DDFE-40BA-8145-0A33F8727664}" destId="{9A902B1C-CDE2-4637-9BEF-B28766097419}" srcOrd="1" destOrd="0" presId="urn:microsoft.com/office/officeart/2005/8/layout/chevron1"/>
    <dgm:cxn modelId="{D4543A5F-5E20-488E-B296-23235734EBB4}" type="presParOf" srcId="{150B1157-DDFE-40BA-8145-0A33F8727664}" destId="{6D0B4939-32AC-4013-BCD2-8F2F79C66C5A}" srcOrd="2" destOrd="0" presId="urn:microsoft.com/office/officeart/2005/8/layout/chevron1"/>
    <dgm:cxn modelId="{F7A93A19-16F5-42CD-84C4-66E2A078FADC}" type="presParOf" srcId="{150B1157-DDFE-40BA-8145-0A33F8727664}" destId="{D6A2B318-81FB-4664-B332-E06ECCDB5760}" srcOrd="3" destOrd="0" presId="urn:microsoft.com/office/officeart/2005/8/layout/chevron1"/>
    <dgm:cxn modelId="{7234A818-328F-45CE-A027-99C1FFEFB48A}" type="presParOf" srcId="{150B1157-DDFE-40BA-8145-0A33F8727664}" destId="{300B7403-3346-467A-90A1-67248C0CB4A4}" srcOrd="4" destOrd="0" presId="urn:microsoft.com/office/officeart/2005/8/layout/chevron1"/>
    <dgm:cxn modelId="{CC5797AB-CB5C-4761-94C8-8A07F0AFCB4A}" type="presParOf" srcId="{150B1157-DDFE-40BA-8145-0A33F8727664}" destId="{653BBF50-8F67-49EA-84AD-11DD92C986F5}" srcOrd="5" destOrd="0" presId="urn:microsoft.com/office/officeart/2005/8/layout/chevron1"/>
    <dgm:cxn modelId="{B3AC4215-C468-4A52-BA8E-96C740FBD937}" type="presParOf" srcId="{150B1157-DDFE-40BA-8145-0A33F8727664}" destId="{E53EEB1A-6EDD-43C6-9A4B-4E086B197DC4}" srcOrd="6" destOrd="0" presId="urn:microsoft.com/office/officeart/2005/8/layout/chevron1"/>
    <dgm:cxn modelId="{5421D52F-58D7-4166-8BC4-386BD623C6E7}" type="presParOf" srcId="{150B1157-DDFE-40BA-8145-0A33F8727664}" destId="{77AFF40C-2571-4F98-8276-ECE9F6CD3EBE}" srcOrd="7" destOrd="0" presId="urn:microsoft.com/office/officeart/2005/8/layout/chevron1"/>
    <dgm:cxn modelId="{EDACDAFC-5349-4E86-999C-C2D25DA63F8E}" type="presParOf" srcId="{150B1157-DDFE-40BA-8145-0A33F8727664}" destId="{8BB494B3-5CE4-408B-AEEF-E6F64752A1CB}" srcOrd="8" destOrd="0" presId="urn:microsoft.com/office/officeart/2005/8/layout/chevron1"/>
    <dgm:cxn modelId="{D2B3FE0E-BAED-451D-921D-56A429DE972A}" type="presParOf" srcId="{150B1157-DDFE-40BA-8145-0A33F8727664}" destId="{6DABC966-3027-4BD2-9DC3-5B2AFE4D5271}" srcOrd="9" destOrd="0" presId="urn:microsoft.com/office/officeart/2005/8/layout/chevron1"/>
    <dgm:cxn modelId="{1B3F3C42-20C8-4B55-8200-3CAE0B76A28A}" type="presParOf" srcId="{150B1157-DDFE-40BA-8145-0A33F8727664}" destId="{F183BB35-6D0B-47B5-9E5D-C19FF9F822D7}" srcOrd="10" destOrd="0" presId="urn:microsoft.com/office/officeart/2005/8/layout/chevron1"/>
    <dgm:cxn modelId="{2EBF82FF-7339-4DE0-84C7-5E7EAF02B110}" type="presParOf" srcId="{150B1157-DDFE-40BA-8145-0A33F8727664}" destId="{7DA46B0D-1B10-48A9-BF94-B0FF7FCE4FDF}" srcOrd="11" destOrd="0" presId="urn:microsoft.com/office/officeart/2005/8/layout/chevron1"/>
    <dgm:cxn modelId="{BC712257-6D55-4C4B-9220-9C316CF0C464}" type="presParOf" srcId="{150B1157-DDFE-40BA-8145-0A33F8727664}" destId="{A6C8CD08-65F2-4D37-A19D-CF2D19E19949}" srcOrd="1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ECC5BAE-ECC7-4287-B55A-18D09EEB515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12A513CB-0385-44B5-A6E1-D3EB64C75D72}">
      <dgm:prSet phldrT="[Texto]" custT="1"/>
      <dgm:spPr/>
      <dgm:t>
        <a:bodyPr/>
        <a:lstStyle/>
        <a:p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172 millones </a:t>
          </a:r>
          <a:r>
            <a:rPr lang="es-ES" sz="1600" dirty="0">
              <a:latin typeface="Arial" panose="020B0604020202020204" pitchFamily="34" charset="0"/>
              <a:cs typeface="Arial" panose="020B0604020202020204" pitchFamily="34" charset="0"/>
            </a:rPr>
            <a:t>TMS</a:t>
          </a:r>
          <a:endParaRPr lang="es-PE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A36FA6-3878-4850-A73A-DE11C9FCA9FD}" type="parTrans" cxnId="{99C7A09F-8A10-484B-B3CC-3703114E2A5C}">
      <dgm:prSet/>
      <dgm:spPr/>
      <dgm:t>
        <a:bodyPr/>
        <a:lstStyle/>
        <a:p>
          <a:endParaRPr lang="es-PE"/>
        </a:p>
      </dgm:t>
    </dgm:pt>
    <dgm:pt modelId="{3D9C14BE-F2E9-43D2-823F-F2E3D139819F}" type="sibTrans" cxnId="{99C7A09F-8A10-484B-B3CC-3703114E2A5C}">
      <dgm:prSet/>
      <dgm:spPr/>
      <dgm:t>
        <a:bodyPr/>
        <a:lstStyle/>
        <a:p>
          <a:endParaRPr lang="es-PE"/>
        </a:p>
      </dgm:t>
    </dgm:pt>
    <dgm:pt modelId="{B86D17F6-183E-44C9-92D8-6ED22F12D1D9}">
      <dgm:prSet phldrT="[Texto]"/>
      <dgm:spPr/>
      <dgm:t>
        <a:bodyPr/>
        <a:lstStyle/>
        <a:p>
          <a:r>
            <a: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Recursos Medidos e Indicados</a:t>
          </a:r>
          <a:endParaRPr lang="es-PE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DF0B22-7391-4D00-B389-AC6754162D86}" type="parTrans" cxnId="{374221CE-F1EA-4853-849E-53413BDEDD72}">
      <dgm:prSet/>
      <dgm:spPr/>
      <dgm:t>
        <a:bodyPr/>
        <a:lstStyle/>
        <a:p>
          <a:endParaRPr lang="es-PE"/>
        </a:p>
      </dgm:t>
    </dgm:pt>
    <dgm:pt modelId="{D6B7CCF8-4392-4AA0-835B-2B8A131CA1C8}" type="sibTrans" cxnId="{374221CE-F1EA-4853-849E-53413BDEDD72}">
      <dgm:prSet/>
      <dgm:spPr/>
      <dgm:t>
        <a:bodyPr/>
        <a:lstStyle/>
        <a:p>
          <a:endParaRPr lang="es-PE"/>
        </a:p>
      </dgm:t>
    </dgm:pt>
    <dgm:pt modelId="{CB60A577-A29B-480E-A0BA-2ACB1C020AAF}">
      <dgm:prSet phldrT="[Texto]" custT="1"/>
      <dgm:spPr/>
      <dgm:t>
        <a:bodyPr/>
        <a:lstStyle/>
        <a:p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25 millones </a:t>
          </a:r>
          <a:r>
            <a:rPr lang="es-ES" sz="25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s-PE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CB7549-96A9-47B2-A5E9-150F939F3D0E}" type="parTrans" cxnId="{7297CB2B-BE50-40BC-9CDD-F1C581273BAE}">
      <dgm:prSet/>
      <dgm:spPr/>
      <dgm:t>
        <a:bodyPr/>
        <a:lstStyle/>
        <a:p>
          <a:endParaRPr lang="es-PE"/>
        </a:p>
      </dgm:t>
    </dgm:pt>
    <dgm:pt modelId="{1C587574-2368-4AF4-8DEC-467AA5C9C327}" type="sibTrans" cxnId="{7297CB2B-BE50-40BC-9CDD-F1C581273BAE}">
      <dgm:prSet/>
      <dgm:spPr/>
      <dgm:t>
        <a:bodyPr/>
        <a:lstStyle/>
        <a:p>
          <a:endParaRPr lang="es-PE"/>
        </a:p>
      </dgm:t>
    </dgm:pt>
    <dgm:pt modelId="{CE9C48CD-646E-43E9-A322-904CBE627B45}">
      <dgm:prSet phldrT="[Texto]"/>
      <dgm:spPr/>
      <dgm:t>
        <a:bodyPr/>
        <a:lstStyle/>
        <a:p>
          <a:r>
            <a: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Reservas Probadas y Probables con contenido entre 0.70% a 0.76%</a:t>
          </a:r>
          <a:endParaRPr lang="es-PE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390BBC-5915-43C2-9D68-75F17D16261B}" type="parTrans" cxnId="{A9871A3E-90D1-41AE-B420-CFCD5140F6DE}">
      <dgm:prSet/>
      <dgm:spPr/>
      <dgm:t>
        <a:bodyPr/>
        <a:lstStyle/>
        <a:p>
          <a:endParaRPr lang="es-PE"/>
        </a:p>
      </dgm:t>
    </dgm:pt>
    <dgm:pt modelId="{CFCAA03F-A14C-4ADE-83F5-1337C6405178}" type="sibTrans" cxnId="{A9871A3E-90D1-41AE-B420-CFCD5140F6DE}">
      <dgm:prSet/>
      <dgm:spPr/>
      <dgm:t>
        <a:bodyPr/>
        <a:lstStyle/>
        <a:p>
          <a:endParaRPr lang="es-PE"/>
        </a:p>
      </dgm:t>
    </dgm:pt>
    <dgm:pt modelId="{B0E9FF00-8430-467F-8B00-1B8308A3C986}">
      <dgm:prSet phldrT="[Texto]" custT="1"/>
      <dgm:spPr/>
      <dgm:t>
        <a:bodyPr/>
        <a:lstStyle/>
        <a:p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170,000 </a:t>
          </a:r>
          <a:r>
            <a:rPr lang="es-ES" sz="2500" dirty="0" err="1">
              <a:latin typeface="Arial" panose="020B0604020202020204" pitchFamily="34" charset="0"/>
              <a:cs typeface="Arial" panose="020B0604020202020204" pitchFamily="34" charset="0"/>
            </a:rPr>
            <a:t>tmf</a:t>
          </a:r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/año</a:t>
          </a:r>
          <a:endParaRPr lang="es-PE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4FF378-092C-489C-A870-BF5D143F67BE}" type="parTrans" cxnId="{9A9238AE-3CDE-4B57-A7A2-87A47CE078AE}">
      <dgm:prSet/>
      <dgm:spPr/>
      <dgm:t>
        <a:bodyPr/>
        <a:lstStyle/>
        <a:p>
          <a:endParaRPr lang="es-PE"/>
        </a:p>
      </dgm:t>
    </dgm:pt>
    <dgm:pt modelId="{8ED3545A-1D74-4FD2-8ABC-A47C25717CDD}" type="sibTrans" cxnId="{9A9238AE-3CDE-4B57-A7A2-87A47CE078AE}">
      <dgm:prSet/>
      <dgm:spPr/>
      <dgm:t>
        <a:bodyPr/>
        <a:lstStyle/>
        <a:p>
          <a:endParaRPr lang="es-PE"/>
        </a:p>
      </dgm:t>
    </dgm:pt>
    <dgm:pt modelId="{0D977399-60C6-46EC-9223-98DCE0222E74}">
      <dgm:prSet phldrT="[Texto]" custT="1"/>
      <dgm:spPr/>
      <dgm:t>
        <a:bodyPr/>
        <a:lstStyle/>
        <a:p>
          <a:r>
            <a:rPr lang="es-ES" sz="2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Capacidad de Producción de Cobre</a:t>
          </a:r>
          <a:endParaRPr lang="es-PE" sz="2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5764BD-45A2-4198-8691-F6C8FABE231E}" type="parTrans" cxnId="{C3CF559D-1226-4C4F-B686-23B04245FDD3}">
      <dgm:prSet/>
      <dgm:spPr/>
      <dgm:t>
        <a:bodyPr/>
        <a:lstStyle/>
        <a:p>
          <a:endParaRPr lang="es-PE"/>
        </a:p>
      </dgm:t>
    </dgm:pt>
    <dgm:pt modelId="{1B56F8F5-092B-4B16-A518-13BA466E8A94}" type="sibTrans" cxnId="{C3CF559D-1226-4C4F-B686-23B04245FDD3}">
      <dgm:prSet/>
      <dgm:spPr/>
      <dgm:t>
        <a:bodyPr/>
        <a:lstStyle/>
        <a:p>
          <a:endParaRPr lang="es-PE"/>
        </a:p>
      </dgm:t>
    </dgm:pt>
    <dgm:pt modelId="{3721E7AC-5436-4221-903D-B9E59DFACF65}" type="pres">
      <dgm:prSet presAssocID="{EECC5BAE-ECC7-4287-B55A-18D09EEB515E}" presName="Name0" presStyleCnt="0">
        <dgm:presLayoutVars>
          <dgm:dir/>
          <dgm:animLvl val="lvl"/>
          <dgm:resizeHandles val="exact"/>
        </dgm:presLayoutVars>
      </dgm:prSet>
      <dgm:spPr/>
    </dgm:pt>
    <dgm:pt modelId="{D25CC3D4-BE9B-4119-929E-002E1B7ED970}" type="pres">
      <dgm:prSet presAssocID="{12A513CB-0385-44B5-A6E1-D3EB64C75D72}" presName="linNode" presStyleCnt="0"/>
      <dgm:spPr/>
    </dgm:pt>
    <dgm:pt modelId="{07784567-615D-4EE8-82B6-22163E42F340}" type="pres">
      <dgm:prSet presAssocID="{12A513CB-0385-44B5-A6E1-D3EB64C75D72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A6B20DF5-4DFD-41B5-880C-4591057EE11F}" type="pres">
      <dgm:prSet presAssocID="{12A513CB-0385-44B5-A6E1-D3EB64C75D72}" presName="descendantText" presStyleLbl="alignAccFollowNode1" presStyleIdx="0" presStyleCnt="3">
        <dgm:presLayoutVars>
          <dgm:bulletEnabled val="1"/>
        </dgm:presLayoutVars>
      </dgm:prSet>
      <dgm:spPr/>
    </dgm:pt>
    <dgm:pt modelId="{4E9E3A01-06CA-487E-8D18-83E95FAF8CB3}" type="pres">
      <dgm:prSet presAssocID="{3D9C14BE-F2E9-43D2-823F-F2E3D139819F}" presName="sp" presStyleCnt="0"/>
      <dgm:spPr/>
    </dgm:pt>
    <dgm:pt modelId="{8A663A87-C728-4EA8-9BBC-AAE398CAFE34}" type="pres">
      <dgm:prSet presAssocID="{CB60A577-A29B-480E-A0BA-2ACB1C020AAF}" presName="linNode" presStyleCnt="0"/>
      <dgm:spPr/>
    </dgm:pt>
    <dgm:pt modelId="{DDA8D73E-1495-4463-9B8C-6A24E0DB416F}" type="pres">
      <dgm:prSet presAssocID="{CB60A577-A29B-480E-A0BA-2ACB1C020AAF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16B41A60-8F76-4FE9-83EF-AEBC683693DD}" type="pres">
      <dgm:prSet presAssocID="{CB60A577-A29B-480E-A0BA-2ACB1C020AAF}" presName="descendantText" presStyleLbl="alignAccFollowNode1" presStyleIdx="1" presStyleCnt="3">
        <dgm:presLayoutVars>
          <dgm:bulletEnabled val="1"/>
        </dgm:presLayoutVars>
      </dgm:prSet>
      <dgm:spPr/>
    </dgm:pt>
    <dgm:pt modelId="{BEEA3CB8-02C5-4DAB-8D1E-1B7DCBA1B9C6}" type="pres">
      <dgm:prSet presAssocID="{1C587574-2368-4AF4-8DEC-467AA5C9C327}" presName="sp" presStyleCnt="0"/>
      <dgm:spPr/>
    </dgm:pt>
    <dgm:pt modelId="{6A5C6455-7154-4286-9738-40FC6F0637F7}" type="pres">
      <dgm:prSet presAssocID="{B0E9FF00-8430-467F-8B00-1B8308A3C986}" presName="linNode" presStyleCnt="0"/>
      <dgm:spPr/>
    </dgm:pt>
    <dgm:pt modelId="{B1609A8F-1FA6-4ED2-8BB8-68F110913698}" type="pres">
      <dgm:prSet presAssocID="{B0E9FF00-8430-467F-8B00-1B8308A3C986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49950D09-7814-4298-8DD1-8954E1D4C028}" type="pres">
      <dgm:prSet presAssocID="{B0E9FF00-8430-467F-8B00-1B8308A3C986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7297CB2B-BE50-40BC-9CDD-F1C581273BAE}" srcId="{EECC5BAE-ECC7-4287-B55A-18D09EEB515E}" destId="{CB60A577-A29B-480E-A0BA-2ACB1C020AAF}" srcOrd="1" destOrd="0" parTransId="{FBCB7549-96A9-47B2-A5E9-150F939F3D0E}" sibTransId="{1C587574-2368-4AF4-8DEC-467AA5C9C327}"/>
    <dgm:cxn modelId="{A9871A3E-90D1-41AE-B420-CFCD5140F6DE}" srcId="{CB60A577-A29B-480E-A0BA-2ACB1C020AAF}" destId="{CE9C48CD-646E-43E9-A322-904CBE627B45}" srcOrd="0" destOrd="0" parTransId="{19390BBC-5915-43C2-9D68-75F17D16261B}" sibTransId="{CFCAA03F-A14C-4ADE-83F5-1337C6405178}"/>
    <dgm:cxn modelId="{0965494E-6EA1-45E7-A8E8-049BA06EAB8A}" type="presOf" srcId="{CB60A577-A29B-480E-A0BA-2ACB1C020AAF}" destId="{DDA8D73E-1495-4463-9B8C-6A24E0DB416F}" srcOrd="0" destOrd="0" presId="urn:microsoft.com/office/officeart/2005/8/layout/vList5"/>
    <dgm:cxn modelId="{1977875C-1A47-463D-8A43-0159DD759122}" type="presOf" srcId="{B0E9FF00-8430-467F-8B00-1B8308A3C986}" destId="{B1609A8F-1FA6-4ED2-8BB8-68F110913698}" srcOrd="0" destOrd="0" presId="urn:microsoft.com/office/officeart/2005/8/layout/vList5"/>
    <dgm:cxn modelId="{632B3383-B675-4C4C-B76A-39A481F29A4D}" type="presOf" srcId="{12A513CB-0385-44B5-A6E1-D3EB64C75D72}" destId="{07784567-615D-4EE8-82B6-22163E42F340}" srcOrd="0" destOrd="0" presId="urn:microsoft.com/office/officeart/2005/8/layout/vList5"/>
    <dgm:cxn modelId="{FBD7C49B-47DB-4E92-A7C6-7DC92E6DF242}" type="presOf" srcId="{0D977399-60C6-46EC-9223-98DCE0222E74}" destId="{49950D09-7814-4298-8DD1-8954E1D4C028}" srcOrd="0" destOrd="0" presId="urn:microsoft.com/office/officeart/2005/8/layout/vList5"/>
    <dgm:cxn modelId="{C3CF559D-1226-4C4F-B686-23B04245FDD3}" srcId="{B0E9FF00-8430-467F-8B00-1B8308A3C986}" destId="{0D977399-60C6-46EC-9223-98DCE0222E74}" srcOrd="0" destOrd="0" parTransId="{315764BD-45A2-4198-8691-F6C8FABE231E}" sibTransId="{1B56F8F5-092B-4B16-A518-13BA466E8A94}"/>
    <dgm:cxn modelId="{99C7A09F-8A10-484B-B3CC-3703114E2A5C}" srcId="{EECC5BAE-ECC7-4287-B55A-18D09EEB515E}" destId="{12A513CB-0385-44B5-A6E1-D3EB64C75D72}" srcOrd="0" destOrd="0" parTransId="{68A36FA6-3878-4850-A73A-DE11C9FCA9FD}" sibTransId="{3D9C14BE-F2E9-43D2-823F-F2E3D139819F}"/>
    <dgm:cxn modelId="{D769CEA1-B336-451B-9E4E-5B2389E8D1E3}" type="presOf" srcId="{CE9C48CD-646E-43E9-A322-904CBE627B45}" destId="{16B41A60-8F76-4FE9-83EF-AEBC683693DD}" srcOrd="0" destOrd="0" presId="urn:microsoft.com/office/officeart/2005/8/layout/vList5"/>
    <dgm:cxn modelId="{9A9238AE-3CDE-4B57-A7A2-87A47CE078AE}" srcId="{EECC5BAE-ECC7-4287-B55A-18D09EEB515E}" destId="{B0E9FF00-8430-467F-8B00-1B8308A3C986}" srcOrd="2" destOrd="0" parTransId="{204FF378-092C-489C-A870-BF5D143F67BE}" sibTransId="{8ED3545A-1D74-4FD2-8ABC-A47C25717CDD}"/>
    <dgm:cxn modelId="{58D083C2-5A63-440E-81E0-7E9D508C5399}" type="presOf" srcId="{B86D17F6-183E-44C9-92D8-6ED22F12D1D9}" destId="{A6B20DF5-4DFD-41B5-880C-4591057EE11F}" srcOrd="0" destOrd="0" presId="urn:microsoft.com/office/officeart/2005/8/layout/vList5"/>
    <dgm:cxn modelId="{374221CE-F1EA-4853-849E-53413BDEDD72}" srcId="{12A513CB-0385-44B5-A6E1-D3EB64C75D72}" destId="{B86D17F6-183E-44C9-92D8-6ED22F12D1D9}" srcOrd="0" destOrd="0" parTransId="{0EDF0B22-7391-4D00-B389-AC6754162D86}" sibTransId="{D6B7CCF8-4392-4AA0-835B-2B8A131CA1C8}"/>
    <dgm:cxn modelId="{4AE769FD-120B-474F-8386-D63C75CFC971}" type="presOf" srcId="{EECC5BAE-ECC7-4287-B55A-18D09EEB515E}" destId="{3721E7AC-5436-4221-903D-B9E59DFACF65}" srcOrd="0" destOrd="0" presId="urn:microsoft.com/office/officeart/2005/8/layout/vList5"/>
    <dgm:cxn modelId="{34EB2254-6DF5-41B3-9276-2B9A05CE41F2}" type="presParOf" srcId="{3721E7AC-5436-4221-903D-B9E59DFACF65}" destId="{D25CC3D4-BE9B-4119-929E-002E1B7ED970}" srcOrd="0" destOrd="0" presId="urn:microsoft.com/office/officeart/2005/8/layout/vList5"/>
    <dgm:cxn modelId="{1C1678B3-AF0A-4169-8E9C-20C11EE59AFA}" type="presParOf" srcId="{D25CC3D4-BE9B-4119-929E-002E1B7ED970}" destId="{07784567-615D-4EE8-82B6-22163E42F340}" srcOrd="0" destOrd="0" presId="urn:microsoft.com/office/officeart/2005/8/layout/vList5"/>
    <dgm:cxn modelId="{7E128F29-96F6-40F6-BD28-1E10522A4CB0}" type="presParOf" srcId="{D25CC3D4-BE9B-4119-929E-002E1B7ED970}" destId="{A6B20DF5-4DFD-41B5-880C-4591057EE11F}" srcOrd="1" destOrd="0" presId="urn:microsoft.com/office/officeart/2005/8/layout/vList5"/>
    <dgm:cxn modelId="{AE5321B4-F490-408F-A2E5-E861826D3939}" type="presParOf" srcId="{3721E7AC-5436-4221-903D-B9E59DFACF65}" destId="{4E9E3A01-06CA-487E-8D18-83E95FAF8CB3}" srcOrd="1" destOrd="0" presId="urn:microsoft.com/office/officeart/2005/8/layout/vList5"/>
    <dgm:cxn modelId="{D330F0A5-F692-4C58-A439-0876A086B576}" type="presParOf" srcId="{3721E7AC-5436-4221-903D-B9E59DFACF65}" destId="{8A663A87-C728-4EA8-9BBC-AAE398CAFE34}" srcOrd="2" destOrd="0" presId="urn:microsoft.com/office/officeart/2005/8/layout/vList5"/>
    <dgm:cxn modelId="{0196F29C-5896-4EBC-ABC6-CFC5F27445B5}" type="presParOf" srcId="{8A663A87-C728-4EA8-9BBC-AAE398CAFE34}" destId="{DDA8D73E-1495-4463-9B8C-6A24E0DB416F}" srcOrd="0" destOrd="0" presId="urn:microsoft.com/office/officeart/2005/8/layout/vList5"/>
    <dgm:cxn modelId="{284298C2-5C2B-4B27-A06C-DB6E19353E1C}" type="presParOf" srcId="{8A663A87-C728-4EA8-9BBC-AAE398CAFE34}" destId="{16B41A60-8F76-4FE9-83EF-AEBC683693DD}" srcOrd="1" destOrd="0" presId="urn:microsoft.com/office/officeart/2005/8/layout/vList5"/>
    <dgm:cxn modelId="{DD7BBF4B-AD0B-4E14-8719-239902CAC0A2}" type="presParOf" srcId="{3721E7AC-5436-4221-903D-B9E59DFACF65}" destId="{BEEA3CB8-02C5-4DAB-8D1E-1B7DCBA1B9C6}" srcOrd="3" destOrd="0" presId="urn:microsoft.com/office/officeart/2005/8/layout/vList5"/>
    <dgm:cxn modelId="{51F9608C-F6F3-410E-A9F9-6CBAFD0FC3D7}" type="presParOf" srcId="{3721E7AC-5436-4221-903D-B9E59DFACF65}" destId="{6A5C6455-7154-4286-9738-40FC6F0637F7}" srcOrd="4" destOrd="0" presId="urn:microsoft.com/office/officeart/2005/8/layout/vList5"/>
    <dgm:cxn modelId="{A40FD117-5BB9-4BBF-8D36-D42680B857F6}" type="presParOf" srcId="{6A5C6455-7154-4286-9738-40FC6F0637F7}" destId="{B1609A8F-1FA6-4ED2-8BB8-68F110913698}" srcOrd="0" destOrd="0" presId="urn:microsoft.com/office/officeart/2005/8/layout/vList5"/>
    <dgm:cxn modelId="{598002B0-95AD-40F0-A06A-BC7DBA563CAD}" type="presParOf" srcId="{6A5C6455-7154-4286-9738-40FC6F0637F7}" destId="{49950D09-7814-4298-8DD1-8954E1D4C02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ECC5BAE-ECC7-4287-B55A-18D09EEB515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12A513CB-0385-44B5-A6E1-D3EB64C75D72}">
      <dgm:prSet phldrT="[Texto]" custT="1"/>
      <dgm:spPr/>
      <dgm:t>
        <a:bodyPr/>
        <a:lstStyle/>
        <a:p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US$ 1.3 mil millones</a:t>
          </a:r>
          <a:endParaRPr lang="es-PE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A36FA6-3878-4850-A73A-DE11C9FCA9FD}" type="parTrans" cxnId="{99C7A09F-8A10-484B-B3CC-3703114E2A5C}">
      <dgm:prSet/>
      <dgm:spPr/>
      <dgm:t>
        <a:bodyPr/>
        <a:lstStyle/>
        <a:p>
          <a:endParaRPr lang="es-PE"/>
        </a:p>
      </dgm:t>
    </dgm:pt>
    <dgm:pt modelId="{3D9C14BE-F2E9-43D2-823F-F2E3D139819F}" type="sibTrans" cxnId="{99C7A09F-8A10-484B-B3CC-3703114E2A5C}">
      <dgm:prSet/>
      <dgm:spPr/>
      <dgm:t>
        <a:bodyPr/>
        <a:lstStyle/>
        <a:p>
          <a:endParaRPr lang="es-PE"/>
        </a:p>
      </dgm:t>
    </dgm:pt>
    <dgm:pt modelId="{B86D17F6-183E-44C9-92D8-6ED22F12D1D9}">
      <dgm:prSet phldrT="[Texto]"/>
      <dgm:spPr/>
      <dgm:t>
        <a:bodyPr/>
        <a:lstStyle/>
        <a:p>
          <a:r>
            <a: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Inversión total (construcción de planta, infraestructura y otros gastos)</a:t>
          </a:r>
          <a:endParaRPr lang="es-PE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DF0B22-7391-4D00-B389-AC6754162D86}" type="parTrans" cxnId="{374221CE-F1EA-4853-849E-53413BDEDD72}">
      <dgm:prSet/>
      <dgm:spPr/>
      <dgm:t>
        <a:bodyPr/>
        <a:lstStyle/>
        <a:p>
          <a:endParaRPr lang="es-PE"/>
        </a:p>
      </dgm:t>
    </dgm:pt>
    <dgm:pt modelId="{D6B7CCF8-4392-4AA0-835B-2B8A131CA1C8}" type="sibTrans" cxnId="{374221CE-F1EA-4853-849E-53413BDEDD72}">
      <dgm:prSet/>
      <dgm:spPr/>
      <dgm:t>
        <a:bodyPr/>
        <a:lstStyle/>
        <a:p>
          <a:endParaRPr lang="es-PE"/>
        </a:p>
      </dgm:t>
    </dgm:pt>
    <dgm:pt modelId="{CB60A577-A29B-480E-A0BA-2ACB1C020AAF}">
      <dgm:prSet phldrT="[Texto]" custT="1"/>
      <dgm:spPr/>
      <dgm:t>
        <a:bodyPr/>
        <a:lstStyle/>
        <a:p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2.00 a 2.50 US$/libra</a:t>
          </a:r>
          <a:endParaRPr lang="es-PE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CB7549-96A9-47B2-A5E9-150F939F3D0E}" type="parTrans" cxnId="{7297CB2B-BE50-40BC-9CDD-F1C581273BAE}">
      <dgm:prSet/>
      <dgm:spPr/>
      <dgm:t>
        <a:bodyPr/>
        <a:lstStyle/>
        <a:p>
          <a:endParaRPr lang="es-PE"/>
        </a:p>
      </dgm:t>
    </dgm:pt>
    <dgm:pt modelId="{1C587574-2368-4AF4-8DEC-467AA5C9C327}" type="sibTrans" cxnId="{7297CB2B-BE50-40BC-9CDD-F1C581273BAE}">
      <dgm:prSet/>
      <dgm:spPr/>
      <dgm:t>
        <a:bodyPr/>
        <a:lstStyle/>
        <a:p>
          <a:endParaRPr lang="es-PE"/>
        </a:p>
      </dgm:t>
    </dgm:pt>
    <dgm:pt modelId="{CE9C48CD-646E-43E9-A322-904CBE627B45}">
      <dgm:prSet phldrT="[Texto]"/>
      <dgm:spPr/>
      <dgm:t>
        <a:bodyPr/>
        <a:lstStyle/>
        <a:p>
          <a:r>
            <a: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Costo de Producción</a:t>
          </a:r>
          <a:endParaRPr lang="es-PE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390BBC-5915-43C2-9D68-75F17D16261B}" type="parTrans" cxnId="{A9871A3E-90D1-41AE-B420-CFCD5140F6DE}">
      <dgm:prSet/>
      <dgm:spPr/>
      <dgm:t>
        <a:bodyPr/>
        <a:lstStyle/>
        <a:p>
          <a:endParaRPr lang="es-PE"/>
        </a:p>
      </dgm:t>
    </dgm:pt>
    <dgm:pt modelId="{CFCAA03F-A14C-4ADE-83F5-1337C6405178}" type="sibTrans" cxnId="{A9871A3E-90D1-41AE-B420-CFCD5140F6DE}">
      <dgm:prSet/>
      <dgm:spPr/>
      <dgm:t>
        <a:bodyPr/>
        <a:lstStyle/>
        <a:p>
          <a:endParaRPr lang="es-PE"/>
        </a:p>
      </dgm:t>
    </dgm:pt>
    <dgm:pt modelId="{B0E9FF00-8430-467F-8B00-1B8308A3C986}">
      <dgm:prSet phldrT="[Texto]" custT="1"/>
      <dgm:spPr/>
      <dgm:t>
        <a:bodyPr/>
        <a:lstStyle/>
        <a:p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24,000 </a:t>
          </a:r>
          <a:r>
            <a:rPr lang="es-ES" sz="25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r>
            <a:rPr lang="es-ES" sz="2500" dirty="0">
              <a:latin typeface="Arial" panose="020B0604020202020204" pitchFamily="34" charset="0"/>
              <a:cs typeface="Arial" panose="020B0604020202020204" pitchFamily="34" charset="0"/>
            </a:rPr>
            <a:t>/día</a:t>
          </a:r>
          <a:endParaRPr lang="es-PE" sz="2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4FF378-092C-489C-A870-BF5D143F67BE}" type="parTrans" cxnId="{9A9238AE-3CDE-4B57-A7A2-87A47CE078AE}">
      <dgm:prSet/>
      <dgm:spPr/>
      <dgm:t>
        <a:bodyPr/>
        <a:lstStyle/>
        <a:p>
          <a:endParaRPr lang="es-PE"/>
        </a:p>
      </dgm:t>
    </dgm:pt>
    <dgm:pt modelId="{8ED3545A-1D74-4FD2-8ABC-A47C25717CDD}" type="sibTrans" cxnId="{9A9238AE-3CDE-4B57-A7A2-87A47CE078AE}">
      <dgm:prSet/>
      <dgm:spPr/>
      <dgm:t>
        <a:bodyPr/>
        <a:lstStyle/>
        <a:p>
          <a:endParaRPr lang="es-PE"/>
        </a:p>
      </dgm:t>
    </dgm:pt>
    <dgm:pt modelId="{0D977399-60C6-46EC-9223-98DCE0222E74}">
      <dgm:prSet phldrT="[Texto]" custT="1"/>
      <dgm:spPr/>
      <dgm:t>
        <a:bodyPr/>
        <a:lstStyle/>
        <a:p>
          <a:r>
            <a:rPr lang="es-ES" sz="2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Capacidad de Tratamiento</a:t>
          </a:r>
          <a:endParaRPr lang="es-PE" sz="2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5764BD-45A2-4198-8691-F6C8FABE231E}" type="parTrans" cxnId="{C3CF559D-1226-4C4F-B686-23B04245FDD3}">
      <dgm:prSet/>
      <dgm:spPr/>
      <dgm:t>
        <a:bodyPr/>
        <a:lstStyle/>
        <a:p>
          <a:endParaRPr lang="es-PE"/>
        </a:p>
      </dgm:t>
    </dgm:pt>
    <dgm:pt modelId="{1B56F8F5-092B-4B16-A518-13BA466E8A94}" type="sibTrans" cxnId="{C3CF559D-1226-4C4F-B686-23B04245FDD3}">
      <dgm:prSet/>
      <dgm:spPr/>
      <dgm:t>
        <a:bodyPr/>
        <a:lstStyle/>
        <a:p>
          <a:endParaRPr lang="es-PE"/>
        </a:p>
      </dgm:t>
    </dgm:pt>
    <dgm:pt modelId="{3721E7AC-5436-4221-903D-B9E59DFACF65}" type="pres">
      <dgm:prSet presAssocID="{EECC5BAE-ECC7-4287-B55A-18D09EEB515E}" presName="Name0" presStyleCnt="0">
        <dgm:presLayoutVars>
          <dgm:dir/>
          <dgm:animLvl val="lvl"/>
          <dgm:resizeHandles val="exact"/>
        </dgm:presLayoutVars>
      </dgm:prSet>
      <dgm:spPr/>
    </dgm:pt>
    <dgm:pt modelId="{D25CC3D4-BE9B-4119-929E-002E1B7ED970}" type="pres">
      <dgm:prSet presAssocID="{12A513CB-0385-44B5-A6E1-D3EB64C75D72}" presName="linNode" presStyleCnt="0"/>
      <dgm:spPr/>
    </dgm:pt>
    <dgm:pt modelId="{07784567-615D-4EE8-82B6-22163E42F340}" type="pres">
      <dgm:prSet presAssocID="{12A513CB-0385-44B5-A6E1-D3EB64C75D72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A6B20DF5-4DFD-41B5-880C-4591057EE11F}" type="pres">
      <dgm:prSet presAssocID="{12A513CB-0385-44B5-A6E1-D3EB64C75D72}" presName="descendantText" presStyleLbl="alignAccFollowNode1" presStyleIdx="0" presStyleCnt="3">
        <dgm:presLayoutVars>
          <dgm:bulletEnabled val="1"/>
        </dgm:presLayoutVars>
      </dgm:prSet>
      <dgm:spPr/>
    </dgm:pt>
    <dgm:pt modelId="{4E9E3A01-06CA-487E-8D18-83E95FAF8CB3}" type="pres">
      <dgm:prSet presAssocID="{3D9C14BE-F2E9-43D2-823F-F2E3D139819F}" presName="sp" presStyleCnt="0"/>
      <dgm:spPr/>
    </dgm:pt>
    <dgm:pt modelId="{8A663A87-C728-4EA8-9BBC-AAE398CAFE34}" type="pres">
      <dgm:prSet presAssocID="{CB60A577-A29B-480E-A0BA-2ACB1C020AAF}" presName="linNode" presStyleCnt="0"/>
      <dgm:spPr/>
    </dgm:pt>
    <dgm:pt modelId="{DDA8D73E-1495-4463-9B8C-6A24E0DB416F}" type="pres">
      <dgm:prSet presAssocID="{CB60A577-A29B-480E-A0BA-2ACB1C020AAF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16B41A60-8F76-4FE9-83EF-AEBC683693DD}" type="pres">
      <dgm:prSet presAssocID="{CB60A577-A29B-480E-A0BA-2ACB1C020AAF}" presName="descendantText" presStyleLbl="alignAccFollowNode1" presStyleIdx="1" presStyleCnt="3">
        <dgm:presLayoutVars>
          <dgm:bulletEnabled val="1"/>
        </dgm:presLayoutVars>
      </dgm:prSet>
      <dgm:spPr/>
    </dgm:pt>
    <dgm:pt modelId="{BEEA3CB8-02C5-4DAB-8D1E-1B7DCBA1B9C6}" type="pres">
      <dgm:prSet presAssocID="{1C587574-2368-4AF4-8DEC-467AA5C9C327}" presName="sp" presStyleCnt="0"/>
      <dgm:spPr/>
    </dgm:pt>
    <dgm:pt modelId="{6A5C6455-7154-4286-9738-40FC6F0637F7}" type="pres">
      <dgm:prSet presAssocID="{B0E9FF00-8430-467F-8B00-1B8308A3C986}" presName="linNode" presStyleCnt="0"/>
      <dgm:spPr/>
    </dgm:pt>
    <dgm:pt modelId="{B1609A8F-1FA6-4ED2-8BB8-68F110913698}" type="pres">
      <dgm:prSet presAssocID="{B0E9FF00-8430-467F-8B00-1B8308A3C986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49950D09-7814-4298-8DD1-8954E1D4C028}" type="pres">
      <dgm:prSet presAssocID="{B0E9FF00-8430-467F-8B00-1B8308A3C986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7297CB2B-BE50-40BC-9CDD-F1C581273BAE}" srcId="{EECC5BAE-ECC7-4287-B55A-18D09EEB515E}" destId="{CB60A577-A29B-480E-A0BA-2ACB1C020AAF}" srcOrd="1" destOrd="0" parTransId="{FBCB7549-96A9-47B2-A5E9-150F939F3D0E}" sibTransId="{1C587574-2368-4AF4-8DEC-467AA5C9C327}"/>
    <dgm:cxn modelId="{A9871A3E-90D1-41AE-B420-CFCD5140F6DE}" srcId="{CB60A577-A29B-480E-A0BA-2ACB1C020AAF}" destId="{CE9C48CD-646E-43E9-A322-904CBE627B45}" srcOrd="0" destOrd="0" parTransId="{19390BBC-5915-43C2-9D68-75F17D16261B}" sibTransId="{CFCAA03F-A14C-4ADE-83F5-1337C6405178}"/>
    <dgm:cxn modelId="{0965494E-6EA1-45E7-A8E8-049BA06EAB8A}" type="presOf" srcId="{CB60A577-A29B-480E-A0BA-2ACB1C020AAF}" destId="{DDA8D73E-1495-4463-9B8C-6A24E0DB416F}" srcOrd="0" destOrd="0" presId="urn:microsoft.com/office/officeart/2005/8/layout/vList5"/>
    <dgm:cxn modelId="{1977875C-1A47-463D-8A43-0159DD759122}" type="presOf" srcId="{B0E9FF00-8430-467F-8B00-1B8308A3C986}" destId="{B1609A8F-1FA6-4ED2-8BB8-68F110913698}" srcOrd="0" destOrd="0" presId="urn:microsoft.com/office/officeart/2005/8/layout/vList5"/>
    <dgm:cxn modelId="{632B3383-B675-4C4C-B76A-39A481F29A4D}" type="presOf" srcId="{12A513CB-0385-44B5-A6E1-D3EB64C75D72}" destId="{07784567-615D-4EE8-82B6-22163E42F340}" srcOrd="0" destOrd="0" presId="urn:microsoft.com/office/officeart/2005/8/layout/vList5"/>
    <dgm:cxn modelId="{FBD7C49B-47DB-4E92-A7C6-7DC92E6DF242}" type="presOf" srcId="{0D977399-60C6-46EC-9223-98DCE0222E74}" destId="{49950D09-7814-4298-8DD1-8954E1D4C028}" srcOrd="0" destOrd="0" presId="urn:microsoft.com/office/officeart/2005/8/layout/vList5"/>
    <dgm:cxn modelId="{C3CF559D-1226-4C4F-B686-23B04245FDD3}" srcId="{B0E9FF00-8430-467F-8B00-1B8308A3C986}" destId="{0D977399-60C6-46EC-9223-98DCE0222E74}" srcOrd="0" destOrd="0" parTransId="{315764BD-45A2-4198-8691-F6C8FABE231E}" sibTransId="{1B56F8F5-092B-4B16-A518-13BA466E8A94}"/>
    <dgm:cxn modelId="{99C7A09F-8A10-484B-B3CC-3703114E2A5C}" srcId="{EECC5BAE-ECC7-4287-B55A-18D09EEB515E}" destId="{12A513CB-0385-44B5-A6E1-D3EB64C75D72}" srcOrd="0" destOrd="0" parTransId="{68A36FA6-3878-4850-A73A-DE11C9FCA9FD}" sibTransId="{3D9C14BE-F2E9-43D2-823F-F2E3D139819F}"/>
    <dgm:cxn modelId="{D769CEA1-B336-451B-9E4E-5B2389E8D1E3}" type="presOf" srcId="{CE9C48CD-646E-43E9-A322-904CBE627B45}" destId="{16B41A60-8F76-4FE9-83EF-AEBC683693DD}" srcOrd="0" destOrd="0" presId="urn:microsoft.com/office/officeart/2005/8/layout/vList5"/>
    <dgm:cxn modelId="{9A9238AE-3CDE-4B57-A7A2-87A47CE078AE}" srcId="{EECC5BAE-ECC7-4287-B55A-18D09EEB515E}" destId="{B0E9FF00-8430-467F-8B00-1B8308A3C986}" srcOrd="2" destOrd="0" parTransId="{204FF378-092C-489C-A870-BF5D143F67BE}" sibTransId="{8ED3545A-1D74-4FD2-8ABC-A47C25717CDD}"/>
    <dgm:cxn modelId="{58D083C2-5A63-440E-81E0-7E9D508C5399}" type="presOf" srcId="{B86D17F6-183E-44C9-92D8-6ED22F12D1D9}" destId="{A6B20DF5-4DFD-41B5-880C-4591057EE11F}" srcOrd="0" destOrd="0" presId="urn:microsoft.com/office/officeart/2005/8/layout/vList5"/>
    <dgm:cxn modelId="{374221CE-F1EA-4853-849E-53413BDEDD72}" srcId="{12A513CB-0385-44B5-A6E1-D3EB64C75D72}" destId="{B86D17F6-183E-44C9-92D8-6ED22F12D1D9}" srcOrd="0" destOrd="0" parTransId="{0EDF0B22-7391-4D00-B389-AC6754162D86}" sibTransId="{D6B7CCF8-4392-4AA0-835B-2B8A131CA1C8}"/>
    <dgm:cxn modelId="{4AE769FD-120B-474F-8386-D63C75CFC971}" type="presOf" srcId="{EECC5BAE-ECC7-4287-B55A-18D09EEB515E}" destId="{3721E7AC-5436-4221-903D-B9E59DFACF65}" srcOrd="0" destOrd="0" presId="urn:microsoft.com/office/officeart/2005/8/layout/vList5"/>
    <dgm:cxn modelId="{34EB2254-6DF5-41B3-9276-2B9A05CE41F2}" type="presParOf" srcId="{3721E7AC-5436-4221-903D-B9E59DFACF65}" destId="{D25CC3D4-BE9B-4119-929E-002E1B7ED970}" srcOrd="0" destOrd="0" presId="urn:microsoft.com/office/officeart/2005/8/layout/vList5"/>
    <dgm:cxn modelId="{1C1678B3-AF0A-4169-8E9C-20C11EE59AFA}" type="presParOf" srcId="{D25CC3D4-BE9B-4119-929E-002E1B7ED970}" destId="{07784567-615D-4EE8-82B6-22163E42F340}" srcOrd="0" destOrd="0" presId="urn:microsoft.com/office/officeart/2005/8/layout/vList5"/>
    <dgm:cxn modelId="{7E128F29-96F6-40F6-BD28-1E10522A4CB0}" type="presParOf" srcId="{D25CC3D4-BE9B-4119-929E-002E1B7ED970}" destId="{A6B20DF5-4DFD-41B5-880C-4591057EE11F}" srcOrd="1" destOrd="0" presId="urn:microsoft.com/office/officeart/2005/8/layout/vList5"/>
    <dgm:cxn modelId="{AE5321B4-F490-408F-A2E5-E861826D3939}" type="presParOf" srcId="{3721E7AC-5436-4221-903D-B9E59DFACF65}" destId="{4E9E3A01-06CA-487E-8D18-83E95FAF8CB3}" srcOrd="1" destOrd="0" presId="urn:microsoft.com/office/officeart/2005/8/layout/vList5"/>
    <dgm:cxn modelId="{D330F0A5-F692-4C58-A439-0876A086B576}" type="presParOf" srcId="{3721E7AC-5436-4221-903D-B9E59DFACF65}" destId="{8A663A87-C728-4EA8-9BBC-AAE398CAFE34}" srcOrd="2" destOrd="0" presId="urn:microsoft.com/office/officeart/2005/8/layout/vList5"/>
    <dgm:cxn modelId="{0196F29C-5896-4EBC-ABC6-CFC5F27445B5}" type="presParOf" srcId="{8A663A87-C728-4EA8-9BBC-AAE398CAFE34}" destId="{DDA8D73E-1495-4463-9B8C-6A24E0DB416F}" srcOrd="0" destOrd="0" presId="urn:microsoft.com/office/officeart/2005/8/layout/vList5"/>
    <dgm:cxn modelId="{284298C2-5C2B-4B27-A06C-DB6E19353E1C}" type="presParOf" srcId="{8A663A87-C728-4EA8-9BBC-AAE398CAFE34}" destId="{16B41A60-8F76-4FE9-83EF-AEBC683693DD}" srcOrd="1" destOrd="0" presId="urn:microsoft.com/office/officeart/2005/8/layout/vList5"/>
    <dgm:cxn modelId="{DD7BBF4B-AD0B-4E14-8719-239902CAC0A2}" type="presParOf" srcId="{3721E7AC-5436-4221-903D-B9E59DFACF65}" destId="{BEEA3CB8-02C5-4DAB-8D1E-1B7DCBA1B9C6}" srcOrd="3" destOrd="0" presId="urn:microsoft.com/office/officeart/2005/8/layout/vList5"/>
    <dgm:cxn modelId="{51F9608C-F6F3-410E-A9F9-6CBAFD0FC3D7}" type="presParOf" srcId="{3721E7AC-5436-4221-903D-B9E59DFACF65}" destId="{6A5C6455-7154-4286-9738-40FC6F0637F7}" srcOrd="4" destOrd="0" presId="urn:microsoft.com/office/officeart/2005/8/layout/vList5"/>
    <dgm:cxn modelId="{A40FD117-5BB9-4BBF-8D36-D42680B857F6}" type="presParOf" srcId="{6A5C6455-7154-4286-9738-40FC6F0637F7}" destId="{B1609A8F-1FA6-4ED2-8BB8-68F110913698}" srcOrd="0" destOrd="0" presId="urn:microsoft.com/office/officeart/2005/8/layout/vList5"/>
    <dgm:cxn modelId="{598002B0-95AD-40F0-A06A-BC7DBA563CAD}" type="presParOf" srcId="{6A5C6455-7154-4286-9738-40FC6F0637F7}" destId="{49950D09-7814-4298-8DD1-8954E1D4C02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DF76EF-B76A-4190-80E6-F2A16C99F5D3}">
      <dsp:nvSpPr>
        <dsp:cNvPr id="0" name=""/>
        <dsp:cNvSpPr/>
      </dsp:nvSpPr>
      <dsp:spPr>
        <a:xfrm>
          <a:off x="132" y="1745753"/>
          <a:ext cx="1328046" cy="531218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Década de 1970</a:t>
          </a:r>
        </a:p>
      </dsp:txBody>
      <dsp:txXfrm>
        <a:off x="265741" y="1745753"/>
        <a:ext cx="796828" cy="531218"/>
      </dsp:txXfrm>
    </dsp:sp>
    <dsp:sp modelId="{6D0B4939-32AC-4013-BCD2-8F2F79C66C5A}">
      <dsp:nvSpPr>
        <dsp:cNvPr id="0" name=""/>
        <dsp:cNvSpPr/>
      </dsp:nvSpPr>
      <dsp:spPr>
        <a:xfrm>
          <a:off x="1195375" y="1745753"/>
          <a:ext cx="1328046" cy="531218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2000 </a:t>
          </a:r>
        </a:p>
      </dsp:txBody>
      <dsp:txXfrm>
        <a:off x="1460984" y="1745753"/>
        <a:ext cx="796828" cy="531218"/>
      </dsp:txXfrm>
    </dsp:sp>
    <dsp:sp modelId="{300B7403-3346-467A-90A1-67248C0CB4A4}">
      <dsp:nvSpPr>
        <dsp:cNvPr id="0" name=""/>
        <dsp:cNvSpPr/>
      </dsp:nvSpPr>
      <dsp:spPr>
        <a:xfrm>
          <a:off x="2390617" y="1745753"/>
          <a:ext cx="1328046" cy="531218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2012</a:t>
          </a:r>
        </a:p>
      </dsp:txBody>
      <dsp:txXfrm>
        <a:off x="2656226" y="1745753"/>
        <a:ext cx="796828" cy="531218"/>
      </dsp:txXfrm>
    </dsp:sp>
    <dsp:sp modelId="{E53EEB1A-6EDD-43C6-9A4B-4E086B197DC4}">
      <dsp:nvSpPr>
        <dsp:cNvPr id="0" name=""/>
        <dsp:cNvSpPr/>
      </dsp:nvSpPr>
      <dsp:spPr>
        <a:xfrm>
          <a:off x="3585859" y="1745753"/>
          <a:ext cx="1328046" cy="531218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2015</a:t>
          </a:r>
          <a:endParaRPr lang="es-PE" sz="1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51468" y="1745753"/>
        <a:ext cx="796828" cy="531218"/>
      </dsp:txXfrm>
    </dsp:sp>
    <dsp:sp modelId="{07645AF7-E4D9-432D-BD56-0B7CF6185DC3}">
      <dsp:nvSpPr>
        <dsp:cNvPr id="0" name=""/>
        <dsp:cNvSpPr/>
      </dsp:nvSpPr>
      <dsp:spPr>
        <a:xfrm>
          <a:off x="4781101" y="1745753"/>
          <a:ext cx="1328046" cy="531218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2019</a:t>
          </a:r>
          <a:endParaRPr lang="es-PE" sz="1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46710" y="1745753"/>
        <a:ext cx="796828" cy="531218"/>
      </dsp:txXfrm>
    </dsp:sp>
    <dsp:sp modelId="{916DAFD3-0B37-4A4F-8B9A-B624406A9756}">
      <dsp:nvSpPr>
        <dsp:cNvPr id="0" name=""/>
        <dsp:cNvSpPr/>
      </dsp:nvSpPr>
      <dsp:spPr>
        <a:xfrm>
          <a:off x="5976343" y="1745753"/>
          <a:ext cx="1328046" cy="531218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2020</a:t>
          </a:r>
          <a:endParaRPr lang="es-PE" sz="14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241952" y="1745753"/>
        <a:ext cx="796828" cy="531218"/>
      </dsp:txXfrm>
    </dsp:sp>
    <dsp:sp modelId="{8BB494B3-5CE4-408B-AEEF-E6F64752A1CB}">
      <dsp:nvSpPr>
        <dsp:cNvPr id="0" name=""/>
        <dsp:cNvSpPr/>
      </dsp:nvSpPr>
      <dsp:spPr>
        <a:xfrm>
          <a:off x="7171585" y="1745753"/>
          <a:ext cx="1328046" cy="531218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2021</a:t>
          </a:r>
          <a:endParaRPr lang="es-PE" sz="14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37194" y="1745753"/>
        <a:ext cx="796828" cy="531218"/>
      </dsp:txXfrm>
    </dsp:sp>
    <dsp:sp modelId="{F183BB35-6D0B-47B5-9E5D-C19FF9F822D7}">
      <dsp:nvSpPr>
        <dsp:cNvPr id="0" name=""/>
        <dsp:cNvSpPr/>
      </dsp:nvSpPr>
      <dsp:spPr>
        <a:xfrm>
          <a:off x="8366828" y="1745753"/>
          <a:ext cx="1328046" cy="531218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2022</a:t>
          </a:r>
          <a:endParaRPr lang="es-PE" sz="1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32437" y="1745753"/>
        <a:ext cx="796828" cy="531218"/>
      </dsp:txXfrm>
    </dsp:sp>
    <dsp:sp modelId="{A6C8CD08-65F2-4D37-A19D-CF2D19E19949}">
      <dsp:nvSpPr>
        <dsp:cNvPr id="0" name=""/>
        <dsp:cNvSpPr/>
      </dsp:nvSpPr>
      <dsp:spPr>
        <a:xfrm>
          <a:off x="9562070" y="1745753"/>
          <a:ext cx="1328046" cy="531218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2023</a:t>
          </a:r>
          <a:endParaRPr lang="es-PE" sz="1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827679" y="1745753"/>
        <a:ext cx="796828" cy="53121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DF76EF-B76A-4190-80E6-F2A16C99F5D3}">
      <dsp:nvSpPr>
        <dsp:cNvPr id="0" name=""/>
        <dsp:cNvSpPr/>
      </dsp:nvSpPr>
      <dsp:spPr>
        <a:xfrm>
          <a:off x="391813" y="1738474"/>
          <a:ext cx="1364442" cy="545776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1966 - 2002</a:t>
          </a:r>
        </a:p>
      </dsp:txBody>
      <dsp:txXfrm>
        <a:off x="664701" y="1738474"/>
        <a:ext cx="818666" cy="545776"/>
      </dsp:txXfrm>
    </dsp:sp>
    <dsp:sp modelId="{6D0B4939-32AC-4013-BCD2-8F2F79C66C5A}">
      <dsp:nvSpPr>
        <dsp:cNvPr id="0" name=""/>
        <dsp:cNvSpPr/>
      </dsp:nvSpPr>
      <dsp:spPr>
        <a:xfrm>
          <a:off x="1550757" y="1738474"/>
          <a:ext cx="1364442" cy="545776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2003</a:t>
          </a:r>
        </a:p>
      </dsp:txBody>
      <dsp:txXfrm>
        <a:off x="1823645" y="1738474"/>
        <a:ext cx="818666" cy="545776"/>
      </dsp:txXfrm>
    </dsp:sp>
    <dsp:sp modelId="{300B7403-3346-467A-90A1-67248C0CB4A4}">
      <dsp:nvSpPr>
        <dsp:cNvPr id="0" name=""/>
        <dsp:cNvSpPr/>
      </dsp:nvSpPr>
      <dsp:spPr>
        <a:xfrm>
          <a:off x="2691649" y="1738474"/>
          <a:ext cx="1364442" cy="545776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2008</a:t>
          </a:r>
        </a:p>
      </dsp:txBody>
      <dsp:txXfrm>
        <a:off x="2964537" y="1738474"/>
        <a:ext cx="818666" cy="545776"/>
      </dsp:txXfrm>
    </dsp:sp>
    <dsp:sp modelId="{E53EEB1A-6EDD-43C6-9A4B-4E086B197DC4}">
      <dsp:nvSpPr>
        <dsp:cNvPr id="0" name=""/>
        <dsp:cNvSpPr/>
      </dsp:nvSpPr>
      <dsp:spPr>
        <a:xfrm>
          <a:off x="3832541" y="1738474"/>
          <a:ext cx="1364442" cy="545776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2010</a:t>
          </a:r>
          <a:endParaRPr lang="es-PE" sz="1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05429" y="1738474"/>
        <a:ext cx="818666" cy="545776"/>
      </dsp:txXfrm>
    </dsp:sp>
    <dsp:sp modelId="{07645AF7-E4D9-432D-BD56-0B7CF6185DC3}">
      <dsp:nvSpPr>
        <dsp:cNvPr id="0" name=""/>
        <dsp:cNvSpPr/>
      </dsp:nvSpPr>
      <dsp:spPr>
        <a:xfrm>
          <a:off x="5002479" y="1738474"/>
          <a:ext cx="1364442" cy="545776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2011</a:t>
          </a:r>
          <a:endParaRPr lang="es-PE" sz="1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75367" y="1738474"/>
        <a:ext cx="818666" cy="545776"/>
      </dsp:txXfrm>
    </dsp:sp>
    <dsp:sp modelId="{916DAFD3-0B37-4A4F-8B9A-B624406A9756}">
      <dsp:nvSpPr>
        <dsp:cNvPr id="0" name=""/>
        <dsp:cNvSpPr/>
      </dsp:nvSpPr>
      <dsp:spPr>
        <a:xfrm>
          <a:off x="6143387" y="1738474"/>
          <a:ext cx="1364442" cy="545776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2014</a:t>
          </a:r>
          <a:endParaRPr lang="es-PE" sz="14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416275" y="1738474"/>
        <a:ext cx="818666" cy="545776"/>
      </dsp:txXfrm>
    </dsp:sp>
    <dsp:sp modelId="{8BB494B3-5CE4-408B-AEEF-E6F64752A1CB}">
      <dsp:nvSpPr>
        <dsp:cNvPr id="0" name=""/>
        <dsp:cNvSpPr/>
      </dsp:nvSpPr>
      <dsp:spPr>
        <a:xfrm>
          <a:off x="7327841" y="1738474"/>
          <a:ext cx="1364442" cy="545776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2015</a:t>
          </a:r>
          <a:endParaRPr lang="es-PE" sz="14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600729" y="1738474"/>
        <a:ext cx="818666" cy="545776"/>
      </dsp:txXfrm>
    </dsp:sp>
    <dsp:sp modelId="{F183BB35-6D0B-47B5-9E5D-C19FF9F822D7}">
      <dsp:nvSpPr>
        <dsp:cNvPr id="0" name=""/>
        <dsp:cNvSpPr/>
      </dsp:nvSpPr>
      <dsp:spPr>
        <a:xfrm>
          <a:off x="8468749" y="1738474"/>
          <a:ext cx="1364442" cy="545776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2016</a:t>
          </a:r>
          <a:endParaRPr lang="es-PE" sz="1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741637" y="1738474"/>
        <a:ext cx="818666" cy="545776"/>
      </dsp:txXfrm>
    </dsp:sp>
    <dsp:sp modelId="{A6C8CD08-65F2-4D37-A19D-CF2D19E19949}">
      <dsp:nvSpPr>
        <dsp:cNvPr id="0" name=""/>
        <dsp:cNvSpPr/>
      </dsp:nvSpPr>
      <dsp:spPr>
        <a:xfrm>
          <a:off x="9609644" y="1738474"/>
          <a:ext cx="1364442" cy="545776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2018</a:t>
          </a:r>
          <a:endParaRPr lang="es-PE" sz="1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882532" y="1738474"/>
        <a:ext cx="818666" cy="54577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20DF5-4DFD-41B5-880C-4591057EE11F}">
      <dsp:nvSpPr>
        <dsp:cNvPr id="0" name=""/>
        <dsp:cNvSpPr/>
      </dsp:nvSpPr>
      <dsp:spPr>
        <a:xfrm rot="5400000">
          <a:off x="2963355" y="-1009934"/>
          <a:ext cx="982088" cy="3251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Recursos Medidos e Indicados</a:t>
          </a:r>
          <a:endParaRPr lang="es-PE" sz="20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828799" y="172564"/>
        <a:ext cx="3203258" cy="886204"/>
      </dsp:txXfrm>
    </dsp:sp>
    <dsp:sp modelId="{07784567-615D-4EE8-82B6-22163E42F340}">
      <dsp:nvSpPr>
        <dsp:cNvPr id="0" name=""/>
        <dsp:cNvSpPr/>
      </dsp:nvSpPr>
      <dsp:spPr>
        <a:xfrm>
          <a:off x="0" y="1860"/>
          <a:ext cx="1828800" cy="1227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2.5 mil millones </a:t>
          </a:r>
          <a:r>
            <a:rPr lang="es-ES" sz="2500" kern="12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927" y="61787"/>
        <a:ext cx="1708946" cy="1107756"/>
      </dsp:txXfrm>
    </dsp:sp>
    <dsp:sp modelId="{16B41A60-8F76-4FE9-83EF-AEBC683693DD}">
      <dsp:nvSpPr>
        <dsp:cNvPr id="0" name=""/>
        <dsp:cNvSpPr/>
      </dsp:nvSpPr>
      <dsp:spPr>
        <a:xfrm rot="5400000">
          <a:off x="2963355" y="279056"/>
          <a:ext cx="982088" cy="3251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Reservas Probadas y Probables con contenido entre 0.45% a 0.48%</a:t>
          </a:r>
          <a:endParaRPr lang="es-PE" sz="20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828799" y="1461554"/>
        <a:ext cx="3203258" cy="886204"/>
      </dsp:txXfrm>
    </dsp:sp>
    <dsp:sp modelId="{DDA8D73E-1495-4463-9B8C-6A24E0DB416F}">
      <dsp:nvSpPr>
        <dsp:cNvPr id="0" name=""/>
        <dsp:cNvSpPr/>
      </dsp:nvSpPr>
      <dsp:spPr>
        <a:xfrm>
          <a:off x="0" y="1290851"/>
          <a:ext cx="1828800" cy="1227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2.3 mil millones </a:t>
          </a:r>
          <a:r>
            <a:rPr lang="es-ES" sz="2500" kern="12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927" y="1350778"/>
        <a:ext cx="1708946" cy="1107756"/>
      </dsp:txXfrm>
    </dsp:sp>
    <dsp:sp modelId="{49950D09-7814-4298-8DD1-8954E1D4C028}">
      <dsp:nvSpPr>
        <dsp:cNvPr id="0" name=""/>
        <dsp:cNvSpPr/>
      </dsp:nvSpPr>
      <dsp:spPr>
        <a:xfrm rot="5400000">
          <a:off x="2963355" y="1568048"/>
          <a:ext cx="982088" cy="3251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2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Capacidad de Producción de Cobre</a:t>
          </a:r>
          <a:endParaRPr lang="es-PE" sz="22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828799" y="2750546"/>
        <a:ext cx="3203258" cy="886204"/>
      </dsp:txXfrm>
    </dsp:sp>
    <dsp:sp modelId="{B1609A8F-1FA6-4ED2-8BB8-68F110913698}">
      <dsp:nvSpPr>
        <dsp:cNvPr id="0" name=""/>
        <dsp:cNvSpPr/>
      </dsp:nvSpPr>
      <dsp:spPr>
        <a:xfrm>
          <a:off x="0" y="2579843"/>
          <a:ext cx="1828800" cy="1227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300,000 </a:t>
          </a:r>
          <a:r>
            <a:rPr lang="es-ES" sz="2500" kern="1200" dirty="0" err="1">
              <a:latin typeface="Arial" panose="020B0604020202020204" pitchFamily="34" charset="0"/>
              <a:cs typeface="Arial" panose="020B0604020202020204" pitchFamily="34" charset="0"/>
            </a:rPr>
            <a:t>tmf</a:t>
          </a: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/año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927" y="2639770"/>
        <a:ext cx="1708946" cy="110775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20DF5-4DFD-41B5-880C-4591057EE11F}">
      <dsp:nvSpPr>
        <dsp:cNvPr id="0" name=""/>
        <dsp:cNvSpPr/>
      </dsp:nvSpPr>
      <dsp:spPr>
        <a:xfrm rot="5400000">
          <a:off x="2963355" y="-1009934"/>
          <a:ext cx="982088" cy="3251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Inversión total (construcción de planta, infraestructura y otros gastos)</a:t>
          </a:r>
          <a:endParaRPr lang="es-PE" sz="18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828799" y="172564"/>
        <a:ext cx="3203258" cy="886204"/>
      </dsp:txXfrm>
    </dsp:sp>
    <dsp:sp modelId="{07784567-615D-4EE8-82B6-22163E42F340}">
      <dsp:nvSpPr>
        <dsp:cNvPr id="0" name=""/>
        <dsp:cNvSpPr/>
      </dsp:nvSpPr>
      <dsp:spPr>
        <a:xfrm>
          <a:off x="0" y="1860"/>
          <a:ext cx="1828800" cy="1227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US$ 4.8 mil millones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927" y="61787"/>
        <a:ext cx="1708946" cy="1107756"/>
      </dsp:txXfrm>
    </dsp:sp>
    <dsp:sp modelId="{16B41A60-8F76-4FE9-83EF-AEBC683693DD}">
      <dsp:nvSpPr>
        <dsp:cNvPr id="0" name=""/>
        <dsp:cNvSpPr/>
      </dsp:nvSpPr>
      <dsp:spPr>
        <a:xfrm rot="5400000">
          <a:off x="2963355" y="279056"/>
          <a:ext cx="982088" cy="3251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Costo de Producción</a:t>
          </a:r>
          <a:endParaRPr lang="es-PE" sz="18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828799" y="1461554"/>
        <a:ext cx="3203258" cy="886204"/>
      </dsp:txXfrm>
    </dsp:sp>
    <dsp:sp modelId="{DDA8D73E-1495-4463-9B8C-6A24E0DB416F}">
      <dsp:nvSpPr>
        <dsp:cNvPr id="0" name=""/>
        <dsp:cNvSpPr/>
      </dsp:nvSpPr>
      <dsp:spPr>
        <a:xfrm>
          <a:off x="0" y="1290851"/>
          <a:ext cx="1828800" cy="1227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1.50 a 2.00 US$/libra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927" y="1350778"/>
        <a:ext cx="1708946" cy="1107756"/>
      </dsp:txXfrm>
    </dsp:sp>
    <dsp:sp modelId="{49950D09-7814-4298-8DD1-8954E1D4C028}">
      <dsp:nvSpPr>
        <dsp:cNvPr id="0" name=""/>
        <dsp:cNvSpPr/>
      </dsp:nvSpPr>
      <dsp:spPr>
        <a:xfrm rot="5400000">
          <a:off x="2963355" y="1568048"/>
          <a:ext cx="982088" cy="3251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2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Capacidad de Tratamiento</a:t>
          </a:r>
          <a:endParaRPr lang="es-PE" sz="22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828799" y="2750546"/>
        <a:ext cx="3203258" cy="886204"/>
      </dsp:txXfrm>
    </dsp:sp>
    <dsp:sp modelId="{B1609A8F-1FA6-4ED2-8BB8-68F110913698}">
      <dsp:nvSpPr>
        <dsp:cNvPr id="0" name=""/>
        <dsp:cNvSpPr/>
      </dsp:nvSpPr>
      <dsp:spPr>
        <a:xfrm>
          <a:off x="0" y="2579843"/>
          <a:ext cx="1828800" cy="1227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117,000 </a:t>
          </a:r>
          <a:r>
            <a:rPr lang="es-ES" sz="2500" kern="12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/día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927" y="2639770"/>
        <a:ext cx="1708946" cy="110775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0B4939-32AC-4013-BCD2-8F2F79C66C5A}">
      <dsp:nvSpPr>
        <dsp:cNvPr id="0" name=""/>
        <dsp:cNvSpPr/>
      </dsp:nvSpPr>
      <dsp:spPr>
        <a:xfrm>
          <a:off x="1292910" y="1748002"/>
          <a:ext cx="1368042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1976</a:t>
          </a:r>
        </a:p>
      </dsp:txBody>
      <dsp:txXfrm>
        <a:off x="1573993" y="1748002"/>
        <a:ext cx="805877" cy="562165"/>
      </dsp:txXfrm>
    </dsp:sp>
    <dsp:sp modelId="{132A7712-22D0-4AF9-AC80-F3B8F8AEFA5C}">
      <dsp:nvSpPr>
        <dsp:cNvPr id="0" name=""/>
        <dsp:cNvSpPr/>
      </dsp:nvSpPr>
      <dsp:spPr>
        <a:xfrm>
          <a:off x="160054" y="1748808"/>
          <a:ext cx="1368042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Década 1970</a:t>
          </a:r>
        </a:p>
      </dsp:txBody>
      <dsp:txXfrm>
        <a:off x="441137" y="1748808"/>
        <a:ext cx="805877" cy="562165"/>
      </dsp:txXfrm>
    </dsp:sp>
    <dsp:sp modelId="{300B7403-3346-467A-90A1-67248C0CB4A4}">
      <dsp:nvSpPr>
        <dsp:cNvPr id="0" name=""/>
        <dsp:cNvSpPr/>
      </dsp:nvSpPr>
      <dsp:spPr>
        <a:xfrm>
          <a:off x="2434493" y="1744288"/>
          <a:ext cx="1368042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1994</a:t>
          </a:r>
        </a:p>
      </dsp:txBody>
      <dsp:txXfrm>
        <a:off x="2715576" y="1744288"/>
        <a:ext cx="805877" cy="562165"/>
      </dsp:txXfrm>
    </dsp:sp>
    <dsp:sp modelId="{E53EEB1A-6EDD-43C6-9A4B-4E086B197DC4}">
      <dsp:nvSpPr>
        <dsp:cNvPr id="0" name=""/>
        <dsp:cNvSpPr/>
      </dsp:nvSpPr>
      <dsp:spPr>
        <a:xfrm>
          <a:off x="3580563" y="1744914"/>
          <a:ext cx="1368042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2003</a:t>
          </a:r>
          <a:endParaRPr lang="es-PE" sz="14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61646" y="1744914"/>
        <a:ext cx="805877" cy="562165"/>
      </dsp:txXfrm>
    </dsp:sp>
    <dsp:sp modelId="{07645AF7-E4D9-432D-BD56-0B7CF6185DC3}">
      <dsp:nvSpPr>
        <dsp:cNvPr id="0" name=""/>
        <dsp:cNvSpPr/>
      </dsp:nvSpPr>
      <dsp:spPr>
        <a:xfrm>
          <a:off x="4728255" y="1744780"/>
          <a:ext cx="1368042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2004-2008</a:t>
          </a:r>
          <a:endParaRPr lang="es-PE" sz="1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09338" y="1744780"/>
        <a:ext cx="805877" cy="562165"/>
      </dsp:txXfrm>
    </dsp:sp>
    <dsp:sp modelId="{916DAFD3-0B37-4A4F-8B9A-B624406A9756}">
      <dsp:nvSpPr>
        <dsp:cNvPr id="0" name=""/>
        <dsp:cNvSpPr/>
      </dsp:nvSpPr>
      <dsp:spPr>
        <a:xfrm>
          <a:off x="5860025" y="1744556"/>
          <a:ext cx="1368042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2010</a:t>
          </a:r>
          <a:endParaRPr lang="es-PE" sz="14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41108" y="1744556"/>
        <a:ext cx="805877" cy="562165"/>
      </dsp:txXfrm>
    </dsp:sp>
    <dsp:sp modelId="{8BB494B3-5CE4-408B-AEEF-E6F64752A1CB}">
      <dsp:nvSpPr>
        <dsp:cNvPr id="0" name=""/>
        <dsp:cNvSpPr/>
      </dsp:nvSpPr>
      <dsp:spPr>
        <a:xfrm>
          <a:off x="6981580" y="1742542"/>
          <a:ext cx="1368042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2013</a:t>
          </a:r>
          <a:endParaRPr lang="es-PE" sz="14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262663" y="1742542"/>
        <a:ext cx="805877" cy="562165"/>
      </dsp:txXfrm>
    </dsp:sp>
    <dsp:sp modelId="{F183BB35-6D0B-47B5-9E5D-C19FF9F822D7}">
      <dsp:nvSpPr>
        <dsp:cNvPr id="0" name=""/>
        <dsp:cNvSpPr/>
      </dsp:nvSpPr>
      <dsp:spPr>
        <a:xfrm>
          <a:off x="8115555" y="1743214"/>
          <a:ext cx="1368042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2014-2016</a:t>
          </a:r>
          <a:endParaRPr lang="es-PE" sz="1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396638" y="1743214"/>
        <a:ext cx="805877" cy="562165"/>
      </dsp:txXfrm>
    </dsp:sp>
    <dsp:sp modelId="{A6C8CD08-65F2-4D37-A19D-CF2D19E19949}">
      <dsp:nvSpPr>
        <dsp:cNvPr id="0" name=""/>
        <dsp:cNvSpPr/>
      </dsp:nvSpPr>
      <dsp:spPr>
        <a:xfrm>
          <a:off x="9234537" y="1745049"/>
          <a:ext cx="1368042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2020</a:t>
          </a:r>
          <a:endParaRPr lang="es-PE" sz="1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515620" y="1745049"/>
        <a:ext cx="805877" cy="56216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20DF5-4DFD-41B5-880C-4591057EE11F}">
      <dsp:nvSpPr>
        <dsp:cNvPr id="0" name=""/>
        <dsp:cNvSpPr/>
      </dsp:nvSpPr>
      <dsp:spPr>
        <a:xfrm rot="5400000">
          <a:off x="2963355" y="-1009934"/>
          <a:ext cx="982088" cy="3251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Recursos Medidos e Indicados</a:t>
          </a:r>
          <a:endParaRPr lang="es-PE" sz="20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828799" y="172564"/>
        <a:ext cx="3203258" cy="886204"/>
      </dsp:txXfrm>
    </dsp:sp>
    <dsp:sp modelId="{07784567-615D-4EE8-82B6-22163E42F340}">
      <dsp:nvSpPr>
        <dsp:cNvPr id="0" name=""/>
        <dsp:cNvSpPr/>
      </dsp:nvSpPr>
      <dsp:spPr>
        <a:xfrm>
          <a:off x="0" y="1860"/>
          <a:ext cx="1828800" cy="1227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2.5 mil millones </a:t>
          </a:r>
          <a:r>
            <a:rPr lang="es-ES" sz="2500" kern="12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927" y="61787"/>
        <a:ext cx="1708946" cy="1107756"/>
      </dsp:txXfrm>
    </dsp:sp>
    <dsp:sp modelId="{16B41A60-8F76-4FE9-83EF-AEBC683693DD}">
      <dsp:nvSpPr>
        <dsp:cNvPr id="0" name=""/>
        <dsp:cNvSpPr/>
      </dsp:nvSpPr>
      <dsp:spPr>
        <a:xfrm rot="5400000">
          <a:off x="2963355" y="279056"/>
          <a:ext cx="982088" cy="3251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Reservas Probadas y Probables con contenido entre 0.35% a 0.40%</a:t>
          </a:r>
          <a:endParaRPr lang="es-PE" sz="20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828799" y="1461554"/>
        <a:ext cx="3203258" cy="886204"/>
      </dsp:txXfrm>
    </dsp:sp>
    <dsp:sp modelId="{DDA8D73E-1495-4463-9B8C-6A24E0DB416F}">
      <dsp:nvSpPr>
        <dsp:cNvPr id="0" name=""/>
        <dsp:cNvSpPr/>
      </dsp:nvSpPr>
      <dsp:spPr>
        <a:xfrm>
          <a:off x="0" y="1290851"/>
          <a:ext cx="1828800" cy="1227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2.3 mil millones </a:t>
          </a:r>
          <a:r>
            <a:rPr lang="es-ES" sz="2500" kern="12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927" y="1350778"/>
        <a:ext cx="1708946" cy="1107756"/>
      </dsp:txXfrm>
    </dsp:sp>
    <dsp:sp modelId="{49950D09-7814-4298-8DD1-8954E1D4C028}">
      <dsp:nvSpPr>
        <dsp:cNvPr id="0" name=""/>
        <dsp:cNvSpPr/>
      </dsp:nvSpPr>
      <dsp:spPr>
        <a:xfrm rot="5400000">
          <a:off x="2963355" y="1568048"/>
          <a:ext cx="982088" cy="3251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2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Capacidad de Producción de Cobre</a:t>
          </a:r>
          <a:endParaRPr lang="es-PE" sz="22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828799" y="2750546"/>
        <a:ext cx="3203258" cy="886204"/>
      </dsp:txXfrm>
    </dsp:sp>
    <dsp:sp modelId="{B1609A8F-1FA6-4ED2-8BB8-68F110913698}">
      <dsp:nvSpPr>
        <dsp:cNvPr id="0" name=""/>
        <dsp:cNvSpPr/>
      </dsp:nvSpPr>
      <dsp:spPr>
        <a:xfrm>
          <a:off x="0" y="2579843"/>
          <a:ext cx="1828800" cy="1227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500,000 </a:t>
          </a:r>
          <a:r>
            <a:rPr lang="es-ES" sz="2500" kern="1200" dirty="0" err="1">
              <a:latin typeface="Arial" panose="020B0604020202020204" pitchFamily="34" charset="0"/>
              <a:cs typeface="Arial" panose="020B0604020202020204" pitchFamily="34" charset="0"/>
            </a:rPr>
            <a:t>tmf</a:t>
          </a: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/año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927" y="2639770"/>
        <a:ext cx="1708946" cy="110775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20DF5-4DFD-41B5-880C-4591057EE11F}">
      <dsp:nvSpPr>
        <dsp:cNvPr id="0" name=""/>
        <dsp:cNvSpPr/>
      </dsp:nvSpPr>
      <dsp:spPr>
        <a:xfrm rot="5400000">
          <a:off x="2963355" y="-1009934"/>
          <a:ext cx="982088" cy="3251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Inversión total (construcción de planta, infraestructura y expansiones)</a:t>
          </a:r>
          <a:endParaRPr lang="es-PE" sz="18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828799" y="172564"/>
        <a:ext cx="3203258" cy="886204"/>
      </dsp:txXfrm>
    </dsp:sp>
    <dsp:sp modelId="{07784567-615D-4EE8-82B6-22163E42F340}">
      <dsp:nvSpPr>
        <dsp:cNvPr id="0" name=""/>
        <dsp:cNvSpPr/>
      </dsp:nvSpPr>
      <dsp:spPr>
        <a:xfrm>
          <a:off x="0" y="1860"/>
          <a:ext cx="1828800" cy="1227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US$ 10.2 mil millones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927" y="61787"/>
        <a:ext cx="1708946" cy="1107756"/>
      </dsp:txXfrm>
    </dsp:sp>
    <dsp:sp modelId="{16B41A60-8F76-4FE9-83EF-AEBC683693DD}">
      <dsp:nvSpPr>
        <dsp:cNvPr id="0" name=""/>
        <dsp:cNvSpPr/>
      </dsp:nvSpPr>
      <dsp:spPr>
        <a:xfrm rot="5400000">
          <a:off x="2963355" y="279056"/>
          <a:ext cx="982088" cy="3251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Costo de Producción</a:t>
          </a:r>
          <a:endParaRPr lang="es-PE" sz="18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828799" y="1461554"/>
        <a:ext cx="3203258" cy="886204"/>
      </dsp:txXfrm>
    </dsp:sp>
    <dsp:sp modelId="{DDA8D73E-1495-4463-9B8C-6A24E0DB416F}">
      <dsp:nvSpPr>
        <dsp:cNvPr id="0" name=""/>
        <dsp:cNvSpPr/>
      </dsp:nvSpPr>
      <dsp:spPr>
        <a:xfrm>
          <a:off x="0" y="1290851"/>
          <a:ext cx="1828800" cy="1227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1.20 a 2.00 US$/libra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927" y="1350778"/>
        <a:ext cx="1708946" cy="1107756"/>
      </dsp:txXfrm>
    </dsp:sp>
    <dsp:sp modelId="{49950D09-7814-4298-8DD1-8954E1D4C028}">
      <dsp:nvSpPr>
        <dsp:cNvPr id="0" name=""/>
        <dsp:cNvSpPr/>
      </dsp:nvSpPr>
      <dsp:spPr>
        <a:xfrm rot="5400000">
          <a:off x="2963355" y="1568048"/>
          <a:ext cx="982088" cy="3251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2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Capacidad de Tratamiento</a:t>
          </a:r>
          <a:endParaRPr lang="es-PE" sz="22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828799" y="2750546"/>
        <a:ext cx="3203258" cy="886204"/>
      </dsp:txXfrm>
    </dsp:sp>
    <dsp:sp modelId="{B1609A8F-1FA6-4ED2-8BB8-68F110913698}">
      <dsp:nvSpPr>
        <dsp:cNvPr id="0" name=""/>
        <dsp:cNvSpPr/>
      </dsp:nvSpPr>
      <dsp:spPr>
        <a:xfrm>
          <a:off x="0" y="2579843"/>
          <a:ext cx="1828800" cy="1227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400,000 </a:t>
          </a:r>
          <a:r>
            <a:rPr lang="es-ES" sz="2500" kern="12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/día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927" y="2639770"/>
        <a:ext cx="1708946" cy="110775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0B4939-32AC-4013-BCD2-8F2F79C66C5A}">
      <dsp:nvSpPr>
        <dsp:cNvPr id="0" name=""/>
        <dsp:cNvSpPr/>
      </dsp:nvSpPr>
      <dsp:spPr>
        <a:xfrm>
          <a:off x="1292910" y="1748002"/>
          <a:ext cx="1368042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2004</a:t>
          </a:r>
        </a:p>
      </dsp:txBody>
      <dsp:txXfrm>
        <a:off x="1573993" y="1748002"/>
        <a:ext cx="805877" cy="562165"/>
      </dsp:txXfrm>
    </dsp:sp>
    <dsp:sp modelId="{132A7712-22D0-4AF9-AC80-F3B8F8AEFA5C}">
      <dsp:nvSpPr>
        <dsp:cNvPr id="0" name=""/>
        <dsp:cNvSpPr/>
      </dsp:nvSpPr>
      <dsp:spPr>
        <a:xfrm>
          <a:off x="160054" y="1748808"/>
          <a:ext cx="1368042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Década 1960</a:t>
          </a:r>
        </a:p>
      </dsp:txBody>
      <dsp:txXfrm>
        <a:off x="441137" y="1748808"/>
        <a:ext cx="805877" cy="562165"/>
      </dsp:txXfrm>
    </dsp:sp>
    <dsp:sp modelId="{300B7403-3346-467A-90A1-67248C0CB4A4}">
      <dsp:nvSpPr>
        <dsp:cNvPr id="0" name=""/>
        <dsp:cNvSpPr/>
      </dsp:nvSpPr>
      <dsp:spPr>
        <a:xfrm>
          <a:off x="2434493" y="1744288"/>
          <a:ext cx="1368042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2008</a:t>
          </a:r>
        </a:p>
      </dsp:txBody>
      <dsp:txXfrm>
        <a:off x="2715576" y="1744288"/>
        <a:ext cx="805877" cy="562165"/>
      </dsp:txXfrm>
    </dsp:sp>
    <dsp:sp modelId="{E53EEB1A-6EDD-43C6-9A4B-4E086B197DC4}">
      <dsp:nvSpPr>
        <dsp:cNvPr id="0" name=""/>
        <dsp:cNvSpPr/>
      </dsp:nvSpPr>
      <dsp:spPr>
        <a:xfrm>
          <a:off x="3580563" y="1744914"/>
          <a:ext cx="1368042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2009</a:t>
          </a:r>
          <a:endParaRPr lang="es-PE" sz="14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61646" y="1744914"/>
        <a:ext cx="805877" cy="562165"/>
      </dsp:txXfrm>
    </dsp:sp>
    <dsp:sp modelId="{07645AF7-E4D9-432D-BD56-0B7CF6185DC3}">
      <dsp:nvSpPr>
        <dsp:cNvPr id="0" name=""/>
        <dsp:cNvSpPr/>
      </dsp:nvSpPr>
      <dsp:spPr>
        <a:xfrm>
          <a:off x="4728255" y="1744780"/>
          <a:ext cx="1368042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2012</a:t>
          </a:r>
          <a:endParaRPr lang="es-PE" sz="1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09338" y="1744780"/>
        <a:ext cx="805877" cy="562165"/>
      </dsp:txXfrm>
    </dsp:sp>
    <dsp:sp modelId="{916DAFD3-0B37-4A4F-8B9A-B624406A9756}">
      <dsp:nvSpPr>
        <dsp:cNvPr id="0" name=""/>
        <dsp:cNvSpPr/>
      </dsp:nvSpPr>
      <dsp:spPr>
        <a:xfrm>
          <a:off x="5860025" y="1744556"/>
          <a:ext cx="1368042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2014</a:t>
          </a:r>
          <a:endParaRPr lang="es-PE" sz="14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41108" y="1744556"/>
        <a:ext cx="805877" cy="562165"/>
      </dsp:txXfrm>
    </dsp:sp>
    <dsp:sp modelId="{8BB494B3-5CE4-408B-AEEF-E6F64752A1CB}">
      <dsp:nvSpPr>
        <dsp:cNvPr id="0" name=""/>
        <dsp:cNvSpPr/>
      </dsp:nvSpPr>
      <dsp:spPr>
        <a:xfrm>
          <a:off x="6981580" y="1742542"/>
          <a:ext cx="1368042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2016</a:t>
          </a:r>
          <a:endParaRPr lang="es-PE" sz="14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262663" y="1742542"/>
        <a:ext cx="805877" cy="562165"/>
      </dsp:txXfrm>
    </dsp:sp>
    <dsp:sp modelId="{F183BB35-6D0B-47B5-9E5D-C19FF9F822D7}">
      <dsp:nvSpPr>
        <dsp:cNvPr id="0" name=""/>
        <dsp:cNvSpPr/>
      </dsp:nvSpPr>
      <dsp:spPr>
        <a:xfrm>
          <a:off x="8115555" y="1743214"/>
          <a:ext cx="1368042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2017-2018</a:t>
          </a:r>
          <a:endParaRPr lang="es-PE" sz="1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396638" y="1743214"/>
        <a:ext cx="805877" cy="562165"/>
      </dsp:txXfrm>
    </dsp:sp>
    <dsp:sp modelId="{A6C8CD08-65F2-4D37-A19D-CF2D19E19949}">
      <dsp:nvSpPr>
        <dsp:cNvPr id="0" name=""/>
        <dsp:cNvSpPr/>
      </dsp:nvSpPr>
      <dsp:spPr>
        <a:xfrm>
          <a:off x="9234537" y="1745049"/>
          <a:ext cx="1368042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2020</a:t>
          </a:r>
          <a:endParaRPr lang="es-PE" sz="1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515620" y="1745049"/>
        <a:ext cx="805877" cy="56216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20DF5-4DFD-41B5-880C-4591057EE11F}">
      <dsp:nvSpPr>
        <dsp:cNvPr id="0" name=""/>
        <dsp:cNvSpPr/>
      </dsp:nvSpPr>
      <dsp:spPr>
        <a:xfrm rot="5400000">
          <a:off x="2963355" y="-1009934"/>
          <a:ext cx="982088" cy="3251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Recursos Medidos e Indicados</a:t>
          </a:r>
          <a:endParaRPr lang="es-PE" sz="20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828799" y="172564"/>
        <a:ext cx="3203258" cy="886204"/>
      </dsp:txXfrm>
    </dsp:sp>
    <dsp:sp modelId="{07784567-615D-4EE8-82B6-22163E42F340}">
      <dsp:nvSpPr>
        <dsp:cNvPr id="0" name=""/>
        <dsp:cNvSpPr/>
      </dsp:nvSpPr>
      <dsp:spPr>
        <a:xfrm>
          <a:off x="0" y="1860"/>
          <a:ext cx="1828800" cy="1227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9 mil millones </a:t>
          </a:r>
          <a:r>
            <a:rPr lang="es-ES" sz="2500" kern="12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927" y="61787"/>
        <a:ext cx="1708946" cy="1107756"/>
      </dsp:txXfrm>
    </dsp:sp>
    <dsp:sp modelId="{16B41A60-8F76-4FE9-83EF-AEBC683693DD}">
      <dsp:nvSpPr>
        <dsp:cNvPr id="0" name=""/>
        <dsp:cNvSpPr/>
      </dsp:nvSpPr>
      <dsp:spPr>
        <a:xfrm rot="5400000">
          <a:off x="2963355" y="279056"/>
          <a:ext cx="982088" cy="3251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Reservas Probadas y Probables con contenido entre 0.35% a 0.60%</a:t>
          </a:r>
          <a:endParaRPr lang="es-PE" sz="20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828799" y="1461554"/>
        <a:ext cx="3203258" cy="886204"/>
      </dsp:txXfrm>
    </dsp:sp>
    <dsp:sp modelId="{DDA8D73E-1495-4463-9B8C-6A24E0DB416F}">
      <dsp:nvSpPr>
        <dsp:cNvPr id="0" name=""/>
        <dsp:cNvSpPr/>
      </dsp:nvSpPr>
      <dsp:spPr>
        <a:xfrm>
          <a:off x="0" y="1290851"/>
          <a:ext cx="1828800" cy="1227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5.5 mil millones </a:t>
          </a:r>
          <a:r>
            <a:rPr lang="es-ES" sz="2500" kern="12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927" y="1350778"/>
        <a:ext cx="1708946" cy="1107756"/>
      </dsp:txXfrm>
    </dsp:sp>
    <dsp:sp modelId="{49950D09-7814-4298-8DD1-8954E1D4C028}">
      <dsp:nvSpPr>
        <dsp:cNvPr id="0" name=""/>
        <dsp:cNvSpPr/>
      </dsp:nvSpPr>
      <dsp:spPr>
        <a:xfrm rot="5400000">
          <a:off x="2963355" y="1568048"/>
          <a:ext cx="982088" cy="3251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2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Capacidad de Producción de Cobre</a:t>
          </a:r>
          <a:endParaRPr lang="es-PE" sz="22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828799" y="2750546"/>
        <a:ext cx="3203258" cy="886204"/>
      </dsp:txXfrm>
    </dsp:sp>
    <dsp:sp modelId="{B1609A8F-1FA6-4ED2-8BB8-68F110913698}">
      <dsp:nvSpPr>
        <dsp:cNvPr id="0" name=""/>
        <dsp:cNvSpPr/>
      </dsp:nvSpPr>
      <dsp:spPr>
        <a:xfrm>
          <a:off x="0" y="2579843"/>
          <a:ext cx="1828800" cy="1227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400,000 </a:t>
          </a:r>
          <a:r>
            <a:rPr lang="es-ES" sz="2500" kern="1200" dirty="0" err="1">
              <a:latin typeface="Arial" panose="020B0604020202020204" pitchFamily="34" charset="0"/>
              <a:cs typeface="Arial" panose="020B0604020202020204" pitchFamily="34" charset="0"/>
            </a:rPr>
            <a:t>tmf</a:t>
          </a: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/año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927" y="2639770"/>
        <a:ext cx="1708946" cy="1107756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20DF5-4DFD-41B5-880C-4591057EE11F}">
      <dsp:nvSpPr>
        <dsp:cNvPr id="0" name=""/>
        <dsp:cNvSpPr/>
      </dsp:nvSpPr>
      <dsp:spPr>
        <a:xfrm rot="5400000">
          <a:off x="2963355" y="-1009934"/>
          <a:ext cx="982088" cy="3251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Inversión total (construcción de planta, infraestructura y expansiones)</a:t>
          </a:r>
          <a:endParaRPr lang="es-PE" sz="18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828799" y="172564"/>
        <a:ext cx="3203258" cy="886204"/>
      </dsp:txXfrm>
    </dsp:sp>
    <dsp:sp modelId="{07784567-615D-4EE8-82B6-22163E42F340}">
      <dsp:nvSpPr>
        <dsp:cNvPr id="0" name=""/>
        <dsp:cNvSpPr/>
      </dsp:nvSpPr>
      <dsp:spPr>
        <a:xfrm>
          <a:off x="0" y="1860"/>
          <a:ext cx="1828800" cy="1227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US$ 4.2 mil millones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927" y="61787"/>
        <a:ext cx="1708946" cy="1107756"/>
      </dsp:txXfrm>
    </dsp:sp>
    <dsp:sp modelId="{16B41A60-8F76-4FE9-83EF-AEBC683693DD}">
      <dsp:nvSpPr>
        <dsp:cNvPr id="0" name=""/>
        <dsp:cNvSpPr/>
      </dsp:nvSpPr>
      <dsp:spPr>
        <a:xfrm rot="5400000">
          <a:off x="2963355" y="279056"/>
          <a:ext cx="982088" cy="3251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Costo de Producción</a:t>
          </a:r>
          <a:endParaRPr lang="es-PE" sz="18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828799" y="1461554"/>
        <a:ext cx="3203258" cy="886204"/>
      </dsp:txXfrm>
    </dsp:sp>
    <dsp:sp modelId="{DDA8D73E-1495-4463-9B8C-6A24E0DB416F}">
      <dsp:nvSpPr>
        <dsp:cNvPr id="0" name=""/>
        <dsp:cNvSpPr/>
      </dsp:nvSpPr>
      <dsp:spPr>
        <a:xfrm>
          <a:off x="0" y="1290851"/>
          <a:ext cx="1828800" cy="1227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1.60 a 1.80 US$/libra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927" y="1350778"/>
        <a:ext cx="1708946" cy="1107756"/>
      </dsp:txXfrm>
    </dsp:sp>
    <dsp:sp modelId="{49950D09-7814-4298-8DD1-8954E1D4C028}">
      <dsp:nvSpPr>
        <dsp:cNvPr id="0" name=""/>
        <dsp:cNvSpPr/>
      </dsp:nvSpPr>
      <dsp:spPr>
        <a:xfrm rot="5400000">
          <a:off x="2963355" y="1568048"/>
          <a:ext cx="982088" cy="3251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2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Capacidad de Tratamiento</a:t>
          </a:r>
          <a:endParaRPr lang="es-PE" sz="22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828799" y="2750546"/>
        <a:ext cx="3203258" cy="886204"/>
      </dsp:txXfrm>
    </dsp:sp>
    <dsp:sp modelId="{B1609A8F-1FA6-4ED2-8BB8-68F110913698}">
      <dsp:nvSpPr>
        <dsp:cNvPr id="0" name=""/>
        <dsp:cNvSpPr/>
      </dsp:nvSpPr>
      <dsp:spPr>
        <a:xfrm>
          <a:off x="0" y="2579843"/>
          <a:ext cx="1828800" cy="1227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140,000 </a:t>
          </a:r>
          <a:r>
            <a:rPr lang="es-ES" sz="2500" kern="12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/día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927" y="2639770"/>
        <a:ext cx="1708946" cy="110775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0B4939-32AC-4013-BCD2-8F2F79C66C5A}">
      <dsp:nvSpPr>
        <dsp:cNvPr id="0" name=""/>
        <dsp:cNvSpPr/>
      </dsp:nvSpPr>
      <dsp:spPr>
        <a:xfrm>
          <a:off x="1292910" y="1748002"/>
          <a:ext cx="1368042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2007</a:t>
          </a:r>
        </a:p>
      </dsp:txBody>
      <dsp:txXfrm>
        <a:off x="1573993" y="1748002"/>
        <a:ext cx="805877" cy="562165"/>
      </dsp:txXfrm>
    </dsp:sp>
    <dsp:sp modelId="{132A7712-22D0-4AF9-AC80-F3B8F8AEFA5C}">
      <dsp:nvSpPr>
        <dsp:cNvPr id="0" name=""/>
        <dsp:cNvSpPr/>
      </dsp:nvSpPr>
      <dsp:spPr>
        <a:xfrm>
          <a:off x="160054" y="1748808"/>
          <a:ext cx="1368042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Década 1970</a:t>
          </a:r>
        </a:p>
      </dsp:txBody>
      <dsp:txXfrm>
        <a:off x="441137" y="1748808"/>
        <a:ext cx="805877" cy="562165"/>
      </dsp:txXfrm>
    </dsp:sp>
    <dsp:sp modelId="{300B7403-3346-467A-90A1-67248C0CB4A4}">
      <dsp:nvSpPr>
        <dsp:cNvPr id="0" name=""/>
        <dsp:cNvSpPr/>
      </dsp:nvSpPr>
      <dsp:spPr>
        <a:xfrm>
          <a:off x="2434493" y="1744288"/>
          <a:ext cx="1368042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2011-2015</a:t>
          </a:r>
        </a:p>
      </dsp:txBody>
      <dsp:txXfrm>
        <a:off x="2715576" y="1744288"/>
        <a:ext cx="805877" cy="562165"/>
      </dsp:txXfrm>
    </dsp:sp>
    <dsp:sp modelId="{E53EEB1A-6EDD-43C6-9A4B-4E086B197DC4}">
      <dsp:nvSpPr>
        <dsp:cNvPr id="0" name=""/>
        <dsp:cNvSpPr/>
      </dsp:nvSpPr>
      <dsp:spPr>
        <a:xfrm>
          <a:off x="3580563" y="1744914"/>
          <a:ext cx="1368042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2016-2018</a:t>
          </a:r>
          <a:endParaRPr lang="es-PE" sz="14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61646" y="1744914"/>
        <a:ext cx="805877" cy="562165"/>
      </dsp:txXfrm>
    </dsp:sp>
    <dsp:sp modelId="{07645AF7-E4D9-432D-BD56-0B7CF6185DC3}">
      <dsp:nvSpPr>
        <dsp:cNvPr id="0" name=""/>
        <dsp:cNvSpPr/>
      </dsp:nvSpPr>
      <dsp:spPr>
        <a:xfrm>
          <a:off x="4728255" y="1744780"/>
          <a:ext cx="1368042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2019</a:t>
          </a:r>
          <a:endParaRPr lang="es-PE" sz="1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09338" y="1744780"/>
        <a:ext cx="805877" cy="562165"/>
      </dsp:txXfrm>
    </dsp:sp>
    <dsp:sp modelId="{916DAFD3-0B37-4A4F-8B9A-B624406A9756}">
      <dsp:nvSpPr>
        <dsp:cNvPr id="0" name=""/>
        <dsp:cNvSpPr/>
      </dsp:nvSpPr>
      <dsp:spPr>
        <a:xfrm>
          <a:off x="5860025" y="1744556"/>
          <a:ext cx="1368042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2020-2021</a:t>
          </a:r>
          <a:endParaRPr lang="es-PE" sz="14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41108" y="1744556"/>
        <a:ext cx="805877" cy="562165"/>
      </dsp:txXfrm>
    </dsp:sp>
    <dsp:sp modelId="{8BB494B3-5CE4-408B-AEEF-E6F64752A1CB}">
      <dsp:nvSpPr>
        <dsp:cNvPr id="0" name=""/>
        <dsp:cNvSpPr/>
      </dsp:nvSpPr>
      <dsp:spPr>
        <a:xfrm>
          <a:off x="6981580" y="1742542"/>
          <a:ext cx="1368042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2022</a:t>
          </a:r>
          <a:endParaRPr lang="es-PE" sz="14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262663" y="1742542"/>
        <a:ext cx="805877" cy="562165"/>
      </dsp:txXfrm>
    </dsp:sp>
    <dsp:sp modelId="{F183BB35-6D0B-47B5-9E5D-C19FF9F822D7}">
      <dsp:nvSpPr>
        <dsp:cNvPr id="0" name=""/>
        <dsp:cNvSpPr/>
      </dsp:nvSpPr>
      <dsp:spPr>
        <a:xfrm>
          <a:off x="8115555" y="1743214"/>
          <a:ext cx="1368042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2023</a:t>
          </a:r>
          <a:endParaRPr lang="es-PE" sz="1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396638" y="1743214"/>
        <a:ext cx="805877" cy="562165"/>
      </dsp:txXfrm>
    </dsp:sp>
    <dsp:sp modelId="{A6C8CD08-65F2-4D37-A19D-CF2D19E19949}">
      <dsp:nvSpPr>
        <dsp:cNvPr id="0" name=""/>
        <dsp:cNvSpPr/>
      </dsp:nvSpPr>
      <dsp:spPr>
        <a:xfrm>
          <a:off x="9234537" y="1745049"/>
          <a:ext cx="1368042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2024-2025</a:t>
          </a:r>
          <a:endParaRPr lang="es-PE" sz="1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515620" y="1745049"/>
        <a:ext cx="805877" cy="5621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20DF5-4DFD-41B5-880C-4591057EE11F}">
      <dsp:nvSpPr>
        <dsp:cNvPr id="0" name=""/>
        <dsp:cNvSpPr/>
      </dsp:nvSpPr>
      <dsp:spPr>
        <a:xfrm rot="5400000">
          <a:off x="2889783" y="-1002398"/>
          <a:ext cx="912920" cy="314940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Recursos Medidos e Indicados</a:t>
          </a:r>
          <a:endParaRPr lang="es-PE" sz="16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771541" y="160409"/>
        <a:ext cx="3104840" cy="823790"/>
      </dsp:txXfrm>
    </dsp:sp>
    <dsp:sp modelId="{07784567-615D-4EE8-82B6-22163E42F340}">
      <dsp:nvSpPr>
        <dsp:cNvPr id="0" name=""/>
        <dsp:cNvSpPr/>
      </dsp:nvSpPr>
      <dsp:spPr>
        <a:xfrm>
          <a:off x="0" y="1729"/>
          <a:ext cx="1771540" cy="11411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Arial" panose="020B0604020202020204" pitchFamily="34" charset="0"/>
              <a:cs typeface="Arial" panose="020B0604020202020204" pitchFamily="34" charset="0"/>
            </a:rPr>
            <a:t>7.5 mil millones </a:t>
          </a:r>
          <a:r>
            <a:rPr lang="es-ES" sz="1400" kern="1200" dirty="0">
              <a:latin typeface="Arial" panose="020B0604020202020204" pitchFamily="34" charset="0"/>
              <a:cs typeface="Arial" panose="020B0604020202020204" pitchFamily="34" charset="0"/>
            </a:rPr>
            <a:t>TMS</a:t>
          </a:r>
          <a:endParaRPr lang="es-PE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5706" y="57435"/>
        <a:ext cx="1660128" cy="1029738"/>
      </dsp:txXfrm>
    </dsp:sp>
    <dsp:sp modelId="{16B41A60-8F76-4FE9-83EF-AEBC683693DD}">
      <dsp:nvSpPr>
        <dsp:cNvPr id="0" name=""/>
        <dsp:cNvSpPr/>
      </dsp:nvSpPr>
      <dsp:spPr>
        <a:xfrm rot="5400000">
          <a:off x="2889783" y="195809"/>
          <a:ext cx="912920" cy="314940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Reservas Probadas y Probables con contenido entre 0.47% a 0.52%</a:t>
          </a:r>
          <a:endParaRPr lang="es-PE" sz="16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771541" y="1358617"/>
        <a:ext cx="3104840" cy="823790"/>
      </dsp:txXfrm>
    </dsp:sp>
    <dsp:sp modelId="{DDA8D73E-1495-4463-9B8C-6A24E0DB416F}">
      <dsp:nvSpPr>
        <dsp:cNvPr id="0" name=""/>
        <dsp:cNvSpPr/>
      </dsp:nvSpPr>
      <dsp:spPr>
        <a:xfrm>
          <a:off x="0" y="1199937"/>
          <a:ext cx="1771540" cy="11411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Arial" panose="020B0604020202020204" pitchFamily="34" charset="0"/>
              <a:cs typeface="Arial" panose="020B0604020202020204" pitchFamily="34" charset="0"/>
            </a:rPr>
            <a:t>1.2 mil millones </a:t>
          </a:r>
          <a:r>
            <a:rPr lang="es-ES" sz="1400" kern="1200" dirty="0">
              <a:latin typeface="Arial" panose="020B0604020202020204" pitchFamily="34" charset="0"/>
              <a:cs typeface="Arial" panose="020B0604020202020204" pitchFamily="34" charset="0"/>
            </a:rPr>
            <a:t>TMS</a:t>
          </a:r>
          <a:endParaRPr lang="es-PE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5706" y="1255643"/>
        <a:ext cx="1660128" cy="1029738"/>
      </dsp:txXfrm>
    </dsp:sp>
    <dsp:sp modelId="{49950D09-7814-4298-8DD1-8954E1D4C028}">
      <dsp:nvSpPr>
        <dsp:cNvPr id="0" name=""/>
        <dsp:cNvSpPr/>
      </dsp:nvSpPr>
      <dsp:spPr>
        <a:xfrm rot="5400000">
          <a:off x="2889783" y="1394017"/>
          <a:ext cx="912920" cy="314940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Capacidad de Producción de Cobre</a:t>
          </a:r>
          <a:endParaRPr lang="es-PE" sz="16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771541" y="2556825"/>
        <a:ext cx="3104840" cy="823790"/>
      </dsp:txXfrm>
    </dsp:sp>
    <dsp:sp modelId="{B1609A8F-1FA6-4ED2-8BB8-68F110913698}">
      <dsp:nvSpPr>
        <dsp:cNvPr id="0" name=""/>
        <dsp:cNvSpPr/>
      </dsp:nvSpPr>
      <dsp:spPr>
        <a:xfrm>
          <a:off x="0" y="2398145"/>
          <a:ext cx="1771540" cy="11411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Arial" panose="020B0604020202020204" pitchFamily="34" charset="0"/>
              <a:cs typeface="Arial" panose="020B0604020202020204" pitchFamily="34" charset="0"/>
            </a:rPr>
            <a:t>300,000 </a:t>
          </a:r>
          <a:r>
            <a:rPr lang="es-ES" sz="1400" kern="1200" dirty="0">
              <a:latin typeface="Arial" panose="020B0604020202020204" pitchFamily="34" charset="0"/>
              <a:cs typeface="Arial" panose="020B0604020202020204" pitchFamily="34" charset="0"/>
            </a:rPr>
            <a:t>TMF</a:t>
          </a:r>
          <a:r>
            <a:rPr lang="es-ES" sz="2000" kern="1200" dirty="0">
              <a:latin typeface="Arial" panose="020B0604020202020204" pitchFamily="34" charset="0"/>
              <a:cs typeface="Arial" panose="020B0604020202020204" pitchFamily="34" charset="0"/>
            </a:rPr>
            <a:t>/año</a:t>
          </a:r>
          <a:endParaRPr lang="es-PE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5706" y="2453851"/>
        <a:ext cx="1660128" cy="1029738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20DF5-4DFD-41B5-880C-4591057EE11F}">
      <dsp:nvSpPr>
        <dsp:cNvPr id="0" name=""/>
        <dsp:cNvSpPr/>
      </dsp:nvSpPr>
      <dsp:spPr>
        <a:xfrm rot="5400000">
          <a:off x="2963355" y="-1009934"/>
          <a:ext cx="982088" cy="3251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Recursos Medidos e Indicados</a:t>
          </a:r>
          <a:endParaRPr lang="es-PE" sz="20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828799" y="172564"/>
        <a:ext cx="3203258" cy="886204"/>
      </dsp:txXfrm>
    </dsp:sp>
    <dsp:sp modelId="{07784567-615D-4EE8-82B6-22163E42F340}">
      <dsp:nvSpPr>
        <dsp:cNvPr id="0" name=""/>
        <dsp:cNvSpPr/>
      </dsp:nvSpPr>
      <dsp:spPr>
        <a:xfrm>
          <a:off x="0" y="1860"/>
          <a:ext cx="1828800" cy="1227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2.3 mil millones </a:t>
          </a:r>
          <a:r>
            <a:rPr lang="es-ES" sz="2500" kern="12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927" y="61787"/>
        <a:ext cx="1708946" cy="1107756"/>
      </dsp:txXfrm>
    </dsp:sp>
    <dsp:sp modelId="{16B41A60-8F76-4FE9-83EF-AEBC683693DD}">
      <dsp:nvSpPr>
        <dsp:cNvPr id="0" name=""/>
        <dsp:cNvSpPr/>
      </dsp:nvSpPr>
      <dsp:spPr>
        <a:xfrm rot="5400000">
          <a:off x="2963355" y="279056"/>
          <a:ext cx="982088" cy="3251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Reservas Probadas y Probables con contenido entre 0.60% a 0.70%</a:t>
          </a:r>
          <a:endParaRPr lang="es-PE" sz="20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828799" y="1461554"/>
        <a:ext cx="3203258" cy="886204"/>
      </dsp:txXfrm>
    </dsp:sp>
    <dsp:sp modelId="{DDA8D73E-1495-4463-9B8C-6A24E0DB416F}">
      <dsp:nvSpPr>
        <dsp:cNvPr id="0" name=""/>
        <dsp:cNvSpPr/>
      </dsp:nvSpPr>
      <dsp:spPr>
        <a:xfrm>
          <a:off x="0" y="1290851"/>
          <a:ext cx="1828800" cy="1227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 3.7 millones </a:t>
          </a:r>
          <a:r>
            <a:rPr lang="es-ES" sz="2500" kern="12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927" y="1350778"/>
        <a:ext cx="1708946" cy="1107756"/>
      </dsp:txXfrm>
    </dsp:sp>
    <dsp:sp modelId="{49950D09-7814-4298-8DD1-8954E1D4C028}">
      <dsp:nvSpPr>
        <dsp:cNvPr id="0" name=""/>
        <dsp:cNvSpPr/>
      </dsp:nvSpPr>
      <dsp:spPr>
        <a:xfrm rot="5400000">
          <a:off x="2963355" y="1568048"/>
          <a:ext cx="982088" cy="3251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2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Capacidad de Producción de Cobre</a:t>
          </a:r>
          <a:endParaRPr lang="es-PE" sz="22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828799" y="2750546"/>
        <a:ext cx="3203258" cy="886204"/>
      </dsp:txXfrm>
    </dsp:sp>
    <dsp:sp modelId="{B1609A8F-1FA6-4ED2-8BB8-68F110913698}">
      <dsp:nvSpPr>
        <dsp:cNvPr id="0" name=""/>
        <dsp:cNvSpPr/>
      </dsp:nvSpPr>
      <dsp:spPr>
        <a:xfrm>
          <a:off x="0" y="2579843"/>
          <a:ext cx="1828800" cy="1227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225,000 </a:t>
          </a:r>
          <a:r>
            <a:rPr lang="es-ES" sz="2500" kern="1200" dirty="0" err="1">
              <a:latin typeface="Arial" panose="020B0604020202020204" pitchFamily="34" charset="0"/>
              <a:cs typeface="Arial" panose="020B0604020202020204" pitchFamily="34" charset="0"/>
            </a:rPr>
            <a:t>tmf</a:t>
          </a: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/año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927" y="2639770"/>
        <a:ext cx="1708946" cy="1107756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20DF5-4DFD-41B5-880C-4591057EE11F}">
      <dsp:nvSpPr>
        <dsp:cNvPr id="0" name=""/>
        <dsp:cNvSpPr/>
      </dsp:nvSpPr>
      <dsp:spPr>
        <a:xfrm rot="5400000">
          <a:off x="2711137" y="-696475"/>
          <a:ext cx="1486525" cy="3251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2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Inversión total (construcción de planta, infraestructura y otros gastos)</a:t>
          </a:r>
          <a:endParaRPr lang="es-PE" sz="22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828800" y="258428"/>
        <a:ext cx="3178634" cy="1341393"/>
      </dsp:txXfrm>
    </dsp:sp>
    <dsp:sp modelId="{07784567-615D-4EE8-82B6-22163E42F340}">
      <dsp:nvSpPr>
        <dsp:cNvPr id="0" name=""/>
        <dsp:cNvSpPr/>
      </dsp:nvSpPr>
      <dsp:spPr>
        <a:xfrm>
          <a:off x="0" y="46"/>
          <a:ext cx="1828800" cy="18581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US$ 2.5 mil millones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275" y="89321"/>
        <a:ext cx="1650250" cy="1679606"/>
      </dsp:txXfrm>
    </dsp:sp>
    <dsp:sp modelId="{49950D09-7814-4298-8DD1-8954E1D4C028}">
      <dsp:nvSpPr>
        <dsp:cNvPr id="0" name=""/>
        <dsp:cNvSpPr/>
      </dsp:nvSpPr>
      <dsp:spPr>
        <a:xfrm rot="5400000">
          <a:off x="2711137" y="1254589"/>
          <a:ext cx="1486525" cy="3251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2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Capacidad de Tratamiento</a:t>
          </a:r>
          <a:endParaRPr lang="es-PE" sz="22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828800" y="2209492"/>
        <a:ext cx="3178634" cy="1341393"/>
      </dsp:txXfrm>
    </dsp:sp>
    <dsp:sp modelId="{B1609A8F-1FA6-4ED2-8BB8-68F110913698}">
      <dsp:nvSpPr>
        <dsp:cNvPr id="0" name=""/>
        <dsp:cNvSpPr/>
      </dsp:nvSpPr>
      <dsp:spPr>
        <a:xfrm>
          <a:off x="0" y="1951110"/>
          <a:ext cx="1828800" cy="18581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100,000 </a:t>
          </a:r>
          <a:r>
            <a:rPr lang="es-ES" sz="2500" kern="12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/día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275" y="2040385"/>
        <a:ext cx="1650250" cy="1679606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0B4939-32AC-4013-BCD2-8F2F79C66C5A}">
      <dsp:nvSpPr>
        <dsp:cNvPr id="0" name=""/>
        <dsp:cNvSpPr/>
      </dsp:nvSpPr>
      <dsp:spPr>
        <a:xfrm>
          <a:off x="1365972" y="1776601"/>
          <a:ext cx="1259959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2007</a:t>
          </a:r>
        </a:p>
      </dsp:txBody>
      <dsp:txXfrm>
        <a:off x="1647055" y="1776601"/>
        <a:ext cx="697794" cy="562165"/>
      </dsp:txXfrm>
    </dsp:sp>
    <dsp:sp modelId="{132A7712-22D0-4AF9-AC80-F3B8F8AEFA5C}">
      <dsp:nvSpPr>
        <dsp:cNvPr id="0" name=""/>
        <dsp:cNvSpPr/>
      </dsp:nvSpPr>
      <dsp:spPr>
        <a:xfrm>
          <a:off x="348919" y="1770917"/>
          <a:ext cx="1259959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2006</a:t>
          </a:r>
        </a:p>
      </dsp:txBody>
      <dsp:txXfrm>
        <a:off x="630002" y="1770917"/>
        <a:ext cx="697794" cy="562165"/>
      </dsp:txXfrm>
    </dsp:sp>
    <dsp:sp modelId="{300B7403-3346-467A-90A1-67248C0CB4A4}">
      <dsp:nvSpPr>
        <dsp:cNvPr id="0" name=""/>
        <dsp:cNvSpPr/>
      </dsp:nvSpPr>
      <dsp:spPr>
        <a:xfrm>
          <a:off x="2386381" y="1773289"/>
          <a:ext cx="1259959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2008-2010</a:t>
          </a:r>
        </a:p>
      </dsp:txBody>
      <dsp:txXfrm>
        <a:off x="2667464" y="1773289"/>
        <a:ext cx="697794" cy="562165"/>
      </dsp:txXfrm>
    </dsp:sp>
    <dsp:sp modelId="{E53EEB1A-6EDD-43C6-9A4B-4E086B197DC4}">
      <dsp:nvSpPr>
        <dsp:cNvPr id="0" name=""/>
        <dsp:cNvSpPr/>
      </dsp:nvSpPr>
      <dsp:spPr>
        <a:xfrm>
          <a:off x="3395602" y="1773915"/>
          <a:ext cx="1259959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2011-2012</a:t>
          </a:r>
          <a:endParaRPr lang="es-PE" sz="14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76685" y="1773915"/>
        <a:ext cx="697794" cy="562165"/>
      </dsp:txXfrm>
    </dsp:sp>
    <dsp:sp modelId="{07645AF7-E4D9-432D-BD56-0B7CF6185DC3}">
      <dsp:nvSpPr>
        <dsp:cNvPr id="0" name=""/>
        <dsp:cNvSpPr/>
      </dsp:nvSpPr>
      <dsp:spPr>
        <a:xfrm>
          <a:off x="4419391" y="1773781"/>
          <a:ext cx="1259959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2013-2014</a:t>
          </a:r>
          <a:endParaRPr lang="es-PE" sz="1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00474" y="1773781"/>
        <a:ext cx="697794" cy="562165"/>
      </dsp:txXfrm>
    </dsp:sp>
    <dsp:sp modelId="{916DAFD3-0B37-4A4F-8B9A-B624406A9756}">
      <dsp:nvSpPr>
        <dsp:cNvPr id="0" name=""/>
        <dsp:cNvSpPr/>
      </dsp:nvSpPr>
      <dsp:spPr>
        <a:xfrm>
          <a:off x="5428678" y="1773557"/>
          <a:ext cx="1259959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2015</a:t>
          </a:r>
          <a:endParaRPr lang="es-PE" sz="14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09761" y="1773557"/>
        <a:ext cx="697794" cy="562165"/>
      </dsp:txXfrm>
    </dsp:sp>
    <dsp:sp modelId="{8BB494B3-5CE4-408B-AEEF-E6F64752A1CB}">
      <dsp:nvSpPr>
        <dsp:cNvPr id="0" name=""/>
        <dsp:cNvSpPr/>
      </dsp:nvSpPr>
      <dsp:spPr>
        <a:xfrm>
          <a:off x="6443292" y="1772528"/>
          <a:ext cx="1259959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2016</a:t>
          </a:r>
          <a:endParaRPr lang="es-PE" sz="14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724375" y="1772528"/>
        <a:ext cx="697794" cy="562165"/>
      </dsp:txXfrm>
    </dsp:sp>
    <dsp:sp modelId="{F183BB35-6D0B-47B5-9E5D-C19FF9F822D7}">
      <dsp:nvSpPr>
        <dsp:cNvPr id="0" name=""/>
        <dsp:cNvSpPr/>
      </dsp:nvSpPr>
      <dsp:spPr>
        <a:xfrm>
          <a:off x="7454303" y="1772215"/>
          <a:ext cx="1259959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2017-2018</a:t>
          </a:r>
          <a:endParaRPr lang="es-PE" sz="1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735386" y="1772215"/>
        <a:ext cx="697794" cy="562165"/>
      </dsp:txXfrm>
    </dsp:sp>
    <dsp:sp modelId="{A6C8CD08-65F2-4D37-A19D-CF2D19E19949}">
      <dsp:nvSpPr>
        <dsp:cNvPr id="0" name=""/>
        <dsp:cNvSpPr/>
      </dsp:nvSpPr>
      <dsp:spPr>
        <a:xfrm>
          <a:off x="8478293" y="1759281"/>
          <a:ext cx="1259959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2019</a:t>
          </a:r>
          <a:endParaRPr lang="es-PE" sz="14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759376" y="1759281"/>
        <a:ext cx="697794" cy="562165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20DF5-4DFD-41B5-880C-4591057EE11F}">
      <dsp:nvSpPr>
        <dsp:cNvPr id="0" name=""/>
        <dsp:cNvSpPr/>
      </dsp:nvSpPr>
      <dsp:spPr>
        <a:xfrm rot="5400000">
          <a:off x="2963355" y="-1009934"/>
          <a:ext cx="982088" cy="3251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Recursos Medidos e Indicados</a:t>
          </a:r>
          <a:endParaRPr lang="es-PE" sz="20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828799" y="172564"/>
        <a:ext cx="3203258" cy="886204"/>
      </dsp:txXfrm>
    </dsp:sp>
    <dsp:sp modelId="{07784567-615D-4EE8-82B6-22163E42F340}">
      <dsp:nvSpPr>
        <dsp:cNvPr id="0" name=""/>
        <dsp:cNvSpPr/>
      </dsp:nvSpPr>
      <dsp:spPr>
        <a:xfrm>
          <a:off x="0" y="1860"/>
          <a:ext cx="1828800" cy="1227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2.5 millones </a:t>
          </a:r>
          <a:r>
            <a:rPr lang="es-ES" sz="2500" kern="12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927" y="61787"/>
        <a:ext cx="1708946" cy="1107756"/>
      </dsp:txXfrm>
    </dsp:sp>
    <dsp:sp modelId="{16B41A60-8F76-4FE9-83EF-AEBC683693DD}">
      <dsp:nvSpPr>
        <dsp:cNvPr id="0" name=""/>
        <dsp:cNvSpPr/>
      </dsp:nvSpPr>
      <dsp:spPr>
        <a:xfrm rot="5400000">
          <a:off x="2963355" y="279056"/>
          <a:ext cx="982088" cy="3251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Reservas Probadas y Probables con contenido entre 0.45% a 0.48%</a:t>
          </a:r>
          <a:endParaRPr lang="es-PE" sz="20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828799" y="1461554"/>
        <a:ext cx="3203258" cy="886204"/>
      </dsp:txXfrm>
    </dsp:sp>
    <dsp:sp modelId="{DDA8D73E-1495-4463-9B8C-6A24E0DB416F}">
      <dsp:nvSpPr>
        <dsp:cNvPr id="0" name=""/>
        <dsp:cNvSpPr/>
      </dsp:nvSpPr>
      <dsp:spPr>
        <a:xfrm>
          <a:off x="0" y="1290851"/>
          <a:ext cx="1828800" cy="1227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2.3 millones </a:t>
          </a:r>
          <a:r>
            <a:rPr lang="es-ES" sz="2500" kern="12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927" y="1350778"/>
        <a:ext cx="1708946" cy="1107756"/>
      </dsp:txXfrm>
    </dsp:sp>
    <dsp:sp modelId="{49950D09-7814-4298-8DD1-8954E1D4C028}">
      <dsp:nvSpPr>
        <dsp:cNvPr id="0" name=""/>
        <dsp:cNvSpPr/>
      </dsp:nvSpPr>
      <dsp:spPr>
        <a:xfrm rot="5400000">
          <a:off x="2963355" y="1568048"/>
          <a:ext cx="982088" cy="3251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2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Capacidad de Producción de Cobre</a:t>
          </a:r>
          <a:endParaRPr lang="es-PE" sz="22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828799" y="2750546"/>
        <a:ext cx="3203258" cy="886204"/>
      </dsp:txXfrm>
    </dsp:sp>
    <dsp:sp modelId="{B1609A8F-1FA6-4ED2-8BB8-68F110913698}">
      <dsp:nvSpPr>
        <dsp:cNvPr id="0" name=""/>
        <dsp:cNvSpPr/>
      </dsp:nvSpPr>
      <dsp:spPr>
        <a:xfrm>
          <a:off x="0" y="2579843"/>
          <a:ext cx="1828800" cy="1227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120,000 </a:t>
          </a:r>
          <a:r>
            <a:rPr lang="es-ES" sz="2500" kern="1200" dirty="0" err="1">
              <a:latin typeface="Arial" panose="020B0604020202020204" pitchFamily="34" charset="0"/>
              <a:cs typeface="Arial" panose="020B0604020202020204" pitchFamily="34" charset="0"/>
            </a:rPr>
            <a:t>tmf</a:t>
          </a: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/año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927" y="2639770"/>
        <a:ext cx="1708946" cy="1107756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20DF5-4DFD-41B5-880C-4591057EE11F}">
      <dsp:nvSpPr>
        <dsp:cNvPr id="0" name=""/>
        <dsp:cNvSpPr/>
      </dsp:nvSpPr>
      <dsp:spPr>
        <a:xfrm rot="5400000">
          <a:off x="2711137" y="-696475"/>
          <a:ext cx="1486525" cy="3251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2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Inversión total (construcción de planta, infraestructura y otros gastos)</a:t>
          </a:r>
          <a:endParaRPr lang="es-PE" sz="22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828800" y="258428"/>
        <a:ext cx="3178634" cy="1341393"/>
      </dsp:txXfrm>
    </dsp:sp>
    <dsp:sp modelId="{07784567-615D-4EE8-82B6-22163E42F340}">
      <dsp:nvSpPr>
        <dsp:cNvPr id="0" name=""/>
        <dsp:cNvSpPr/>
      </dsp:nvSpPr>
      <dsp:spPr>
        <a:xfrm>
          <a:off x="0" y="46"/>
          <a:ext cx="1828800" cy="18581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US$ 1.4 mil millones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275" y="89321"/>
        <a:ext cx="1650250" cy="1679606"/>
      </dsp:txXfrm>
    </dsp:sp>
    <dsp:sp modelId="{49950D09-7814-4298-8DD1-8954E1D4C028}">
      <dsp:nvSpPr>
        <dsp:cNvPr id="0" name=""/>
        <dsp:cNvSpPr/>
      </dsp:nvSpPr>
      <dsp:spPr>
        <a:xfrm rot="5400000">
          <a:off x="2711137" y="1254589"/>
          <a:ext cx="1486525" cy="3251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2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Capacidad de Tratamiento</a:t>
          </a:r>
          <a:endParaRPr lang="es-PE" sz="22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828800" y="2209492"/>
        <a:ext cx="3178634" cy="1341393"/>
      </dsp:txXfrm>
    </dsp:sp>
    <dsp:sp modelId="{B1609A8F-1FA6-4ED2-8BB8-68F110913698}">
      <dsp:nvSpPr>
        <dsp:cNvPr id="0" name=""/>
        <dsp:cNvSpPr/>
      </dsp:nvSpPr>
      <dsp:spPr>
        <a:xfrm>
          <a:off x="0" y="1951110"/>
          <a:ext cx="1828800" cy="18581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100,000 </a:t>
          </a:r>
          <a:r>
            <a:rPr lang="es-ES" sz="2500" kern="12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/día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275" y="2040385"/>
        <a:ext cx="1650250" cy="1679606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0B4939-32AC-4013-BCD2-8F2F79C66C5A}">
      <dsp:nvSpPr>
        <dsp:cNvPr id="0" name=""/>
        <dsp:cNvSpPr/>
      </dsp:nvSpPr>
      <dsp:spPr>
        <a:xfrm>
          <a:off x="1241777" y="1748002"/>
          <a:ext cx="1259959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2006</a:t>
          </a:r>
        </a:p>
      </dsp:txBody>
      <dsp:txXfrm>
        <a:off x="1522860" y="1748002"/>
        <a:ext cx="697794" cy="562165"/>
      </dsp:txXfrm>
    </dsp:sp>
    <dsp:sp modelId="{132A7712-22D0-4AF9-AC80-F3B8F8AEFA5C}">
      <dsp:nvSpPr>
        <dsp:cNvPr id="0" name=""/>
        <dsp:cNvSpPr/>
      </dsp:nvSpPr>
      <dsp:spPr>
        <a:xfrm>
          <a:off x="218795" y="1748808"/>
          <a:ext cx="1259959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2005</a:t>
          </a:r>
        </a:p>
      </dsp:txBody>
      <dsp:txXfrm>
        <a:off x="499878" y="1748808"/>
        <a:ext cx="697794" cy="562165"/>
      </dsp:txXfrm>
    </dsp:sp>
    <dsp:sp modelId="{300B7403-3346-467A-90A1-67248C0CB4A4}">
      <dsp:nvSpPr>
        <dsp:cNvPr id="0" name=""/>
        <dsp:cNvSpPr/>
      </dsp:nvSpPr>
      <dsp:spPr>
        <a:xfrm>
          <a:off x="2283333" y="1744288"/>
          <a:ext cx="1259959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2007-2009</a:t>
          </a:r>
        </a:p>
      </dsp:txBody>
      <dsp:txXfrm>
        <a:off x="2564416" y="1744288"/>
        <a:ext cx="697794" cy="562165"/>
      </dsp:txXfrm>
    </dsp:sp>
    <dsp:sp modelId="{E53EEB1A-6EDD-43C6-9A4B-4E086B197DC4}">
      <dsp:nvSpPr>
        <dsp:cNvPr id="0" name=""/>
        <dsp:cNvSpPr/>
      </dsp:nvSpPr>
      <dsp:spPr>
        <a:xfrm>
          <a:off x="3308218" y="1744914"/>
          <a:ext cx="1259959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2010-2012</a:t>
          </a:r>
          <a:endParaRPr lang="es-PE" sz="14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89301" y="1744914"/>
        <a:ext cx="697794" cy="562165"/>
      </dsp:txXfrm>
    </dsp:sp>
    <dsp:sp modelId="{07645AF7-E4D9-432D-BD56-0B7CF6185DC3}">
      <dsp:nvSpPr>
        <dsp:cNvPr id="0" name=""/>
        <dsp:cNvSpPr/>
      </dsp:nvSpPr>
      <dsp:spPr>
        <a:xfrm>
          <a:off x="4346944" y="1744780"/>
          <a:ext cx="1259959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2013</a:t>
          </a:r>
          <a:endParaRPr lang="es-PE" sz="1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28027" y="1744780"/>
        <a:ext cx="697794" cy="562165"/>
      </dsp:txXfrm>
    </dsp:sp>
    <dsp:sp modelId="{916DAFD3-0B37-4A4F-8B9A-B624406A9756}">
      <dsp:nvSpPr>
        <dsp:cNvPr id="0" name=""/>
        <dsp:cNvSpPr/>
      </dsp:nvSpPr>
      <dsp:spPr>
        <a:xfrm>
          <a:off x="5385143" y="1744556"/>
          <a:ext cx="1259959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2014-2016</a:t>
          </a:r>
          <a:endParaRPr lang="es-PE" sz="14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66226" y="1744556"/>
        <a:ext cx="697794" cy="562165"/>
      </dsp:txXfrm>
    </dsp:sp>
    <dsp:sp modelId="{8BB494B3-5CE4-408B-AEEF-E6F64752A1CB}">
      <dsp:nvSpPr>
        <dsp:cNvPr id="0" name=""/>
        <dsp:cNvSpPr/>
      </dsp:nvSpPr>
      <dsp:spPr>
        <a:xfrm>
          <a:off x="6413195" y="1743527"/>
          <a:ext cx="1259959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2017-2018</a:t>
          </a:r>
          <a:endParaRPr lang="es-PE" sz="14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694278" y="1743527"/>
        <a:ext cx="697794" cy="562165"/>
      </dsp:txXfrm>
    </dsp:sp>
    <dsp:sp modelId="{F183BB35-6D0B-47B5-9E5D-C19FF9F822D7}">
      <dsp:nvSpPr>
        <dsp:cNvPr id="0" name=""/>
        <dsp:cNvSpPr/>
      </dsp:nvSpPr>
      <dsp:spPr>
        <a:xfrm>
          <a:off x="7452625" y="1743214"/>
          <a:ext cx="1259959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2019-2020</a:t>
          </a:r>
          <a:endParaRPr lang="es-PE" sz="1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733708" y="1743214"/>
        <a:ext cx="697794" cy="562165"/>
      </dsp:txXfrm>
    </dsp:sp>
    <dsp:sp modelId="{A6C8CD08-65F2-4D37-A19D-CF2D19E19949}">
      <dsp:nvSpPr>
        <dsp:cNvPr id="0" name=""/>
        <dsp:cNvSpPr/>
      </dsp:nvSpPr>
      <dsp:spPr>
        <a:xfrm>
          <a:off x="8478740" y="1745049"/>
          <a:ext cx="1259959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2021-2022</a:t>
          </a:r>
          <a:endParaRPr lang="es-PE" sz="1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759823" y="1745049"/>
        <a:ext cx="697794" cy="562165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20DF5-4DFD-41B5-880C-4591057EE11F}">
      <dsp:nvSpPr>
        <dsp:cNvPr id="0" name=""/>
        <dsp:cNvSpPr/>
      </dsp:nvSpPr>
      <dsp:spPr>
        <a:xfrm rot="5400000">
          <a:off x="3086008" y="-1009934"/>
          <a:ext cx="736782" cy="3251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81915" rIns="163830" bIns="81915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2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Recursos Medidos e Indicados</a:t>
          </a:r>
          <a:endParaRPr lang="es-PE" sz="22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828800" y="283241"/>
        <a:ext cx="3215233" cy="664848"/>
      </dsp:txXfrm>
    </dsp:sp>
    <dsp:sp modelId="{07784567-615D-4EE8-82B6-22163E42F340}">
      <dsp:nvSpPr>
        <dsp:cNvPr id="0" name=""/>
        <dsp:cNvSpPr/>
      </dsp:nvSpPr>
      <dsp:spPr>
        <a:xfrm>
          <a:off x="0" y="1860"/>
          <a:ext cx="1828800" cy="1227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4.5 millones </a:t>
          </a:r>
          <a:r>
            <a:rPr lang="es-ES" sz="2500" kern="12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927" y="61787"/>
        <a:ext cx="1708946" cy="1107756"/>
      </dsp:txXfrm>
    </dsp:sp>
    <dsp:sp modelId="{0F07847C-FE69-4CD7-8E23-E6DC6B3EAD70}">
      <dsp:nvSpPr>
        <dsp:cNvPr id="0" name=""/>
        <dsp:cNvSpPr/>
      </dsp:nvSpPr>
      <dsp:spPr>
        <a:xfrm rot="5400000">
          <a:off x="3086008" y="279057"/>
          <a:ext cx="736782" cy="3251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2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Recursos Medidos e Indicados</a:t>
          </a:r>
          <a:endParaRPr lang="es-PE" sz="22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828800" y="1572233"/>
        <a:ext cx="3215233" cy="664848"/>
      </dsp:txXfrm>
    </dsp:sp>
    <dsp:sp modelId="{824C170F-3194-4787-87A6-56F65AE880C0}">
      <dsp:nvSpPr>
        <dsp:cNvPr id="0" name=""/>
        <dsp:cNvSpPr/>
      </dsp:nvSpPr>
      <dsp:spPr>
        <a:xfrm>
          <a:off x="0" y="1290851"/>
          <a:ext cx="1828800" cy="1227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3.5 millones </a:t>
          </a:r>
          <a:r>
            <a:rPr lang="es-ES" sz="2500" kern="12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927" y="1350778"/>
        <a:ext cx="1708946" cy="1107756"/>
      </dsp:txXfrm>
    </dsp:sp>
    <dsp:sp modelId="{B1609A8F-1FA6-4ED2-8BB8-68F110913698}">
      <dsp:nvSpPr>
        <dsp:cNvPr id="0" name=""/>
        <dsp:cNvSpPr/>
      </dsp:nvSpPr>
      <dsp:spPr>
        <a:xfrm>
          <a:off x="0" y="2579843"/>
          <a:ext cx="1828800" cy="1227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500,000 </a:t>
          </a:r>
          <a:r>
            <a:rPr lang="es-ES" sz="2500" kern="1200" dirty="0" err="1">
              <a:latin typeface="Arial" panose="020B0604020202020204" pitchFamily="34" charset="0"/>
              <a:cs typeface="Arial" panose="020B0604020202020204" pitchFamily="34" charset="0"/>
            </a:rPr>
            <a:t>tmf</a:t>
          </a: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/año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927" y="2639770"/>
        <a:ext cx="1708946" cy="1107756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20DF5-4DFD-41B5-880C-4591057EE11F}">
      <dsp:nvSpPr>
        <dsp:cNvPr id="0" name=""/>
        <dsp:cNvSpPr/>
      </dsp:nvSpPr>
      <dsp:spPr>
        <a:xfrm rot="5400000">
          <a:off x="2860436" y="-696475"/>
          <a:ext cx="1187926" cy="3251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Inversión total (construcción de planta, infraestructura y expansiones)</a:t>
          </a:r>
          <a:endParaRPr lang="es-PE" sz="19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828799" y="393152"/>
        <a:ext cx="3193210" cy="1071946"/>
      </dsp:txXfrm>
    </dsp:sp>
    <dsp:sp modelId="{07784567-615D-4EE8-82B6-22163E42F340}">
      <dsp:nvSpPr>
        <dsp:cNvPr id="0" name=""/>
        <dsp:cNvSpPr/>
      </dsp:nvSpPr>
      <dsp:spPr>
        <a:xfrm>
          <a:off x="0" y="46"/>
          <a:ext cx="1828800" cy="18581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US$ 2.4 mil millones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275" y="89321"/>
        <a:ext cx="1650250" cy="1679606"/>
      </dsp:txXfrm>
    </dsp:sp>
    <dsp:sp modelId="{49950D09-7814-4298-8DD1-8954E1D4C028}">
      <dsp:nvSpPr>
        <dsp:cNvPr id="0" name=""/>
        <dsp:cNvSpPr/>
      </dsp:nvSpPr>
      <dsp:spPr>
        <a:xfrm rot="5400000">
          <a:off x="3018729" y="1254589"/>
          <a:ext cx="871341" cy="3251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2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Capacidad de Tratamiento</a:t>
          </a:r>
          <a:endParaRPr lang="es-PE" sz="22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828800" y="2487054"/>
        <a:ext cx="3208665" cy="786271"/>
      </dsp:txXfrm>
    </dsp:sp>
    <dsp:sp modelId="{B1609A8F-1FA6-4ED2-8BB8-68F110913698}">
      <dsp:nvSpPr>
        <dsp:cNvPr id="0" name=""/>
        <dsp:cNvSpPr/>
      </dsp:nvSpPr>
      <dsp:spPr>
        <a:xfrm>
          <a:off x="0" y="1951110"/>
          <a:ext cx="1828800" cy="18581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35,000 </a:t>
          </a:r>
          <a:r>
            <a:rPr lang="es-ES" sz="2500" kern="12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/día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275" y="2040385"/>
        <a:ext cx="1650250" cy="1679606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0B4939-32AC-4013-BCD2-8F2F79C66C5A}">
      <dsp:nvSpPr>
        <dsp:cNvPr id="0" name=""/>
        <dsp:cNvSpPr/>
      </dsp:nvSpPr>
      <dsp:spPr>
        <a:xfrm>
          <a:off x="1292910" y="1748002"/>
          <a:ext cx="1368042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2004</a:t>
          </a:r>
        </a:p>
      </dsp:txBody>
      <dsp:txXfrm>
        <a:off x="1573993" y="1748002"/>
        <a:ext cx="805877" cy="562165"/>
      </dsp:txXfrm>
    </dsp:sp>
    <dsp:sp modelId="{132A7712-22D0-4AF9-AC80-F3B8F8AEFA5C}">
      <dsp:nvSpPr>
        <dsp:cNvPr id="0" name=""/>
        <dsp:cNvSpPr/>
      </dsp:nvSpPr>
      <dsp:spPr>
        <a:xfrm>
          <a:off x="160054" y="1748808"/>
          <a:ext cx="1368042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2003</a:t>
          </a:r>
        </a:p>
      </dsp:txBody>
      <dsp:txXfrm>
        <a:off x="441137" y="1748808"/>
        <a:ext cx="805877" cy="562165"/>
      </dsp:txXfrm>
    </dsp:sp>
    <dsp:sp modelId="{300B7403-3346-467A-90A1-67248C0CB4A4}">
      <dsp:nvSpPr>
        <dsp:cNvPr id="0" name=""/>
        <dsp:cNvSpPr/>
      </dsp:nvSpPr>
      <dsp:spPr>
        <a:xfrm>
          <a:off x="2434493" y="1744288"/>
          <a:ext cx="1368042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2007-2008</a:t>
          </a:r>
        </a:p>
      </dsp:txBody>
      <dsp:txXfrm>
        <a:off x="2715576" y="1744288"/>
        <a:ext cx="805877" cy="562165"/>
      </dsp:txXfrm>
    </dsp:sp>
    <dsp:sp modelId="{E53EEB1A-6EDD-43C6-9A4B-4E086B197DC4}">
      <dsp:nvSpPr>
        <dsp:cNvPr id="0" name=""/>
        <dsp:cNvSpPr/>
      </dsp:nvSpPr>
      <dsp:spPr>
        <a:xfrm>
          <a:off x="3580563" y="1744914"/>
          <a:ext cx="1368042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2010-2012</a:t>
          </a:r>
          <a:endParaRPr lang="es-PE" sz="14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61646" y="1744914"/>
        <a:ext cx="805877" cy="562165"/>
      </dsp:txXfrm>
    </dsp:sp>
    <dsp:sp modelId="{07645AF7-E4D9-432D-BD56-0B7CF6185DC3}">
      <dsp:nvSpPr>
        <dsp:cNvPr id="0" name=""/>
        <dsp:cNvSpPr/>
      </dsp:nvSpPr>
      <dsp:spPr>
        <a:xfrm>
          <a:off x="4728255" y="1744780"/>
          <a:ext cx="1368042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2019-2020</a:t>
          </a:r>
          <a:endParaRPr lang="es-PE" sz="1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09338" y="1744780"/>
        <a:ext cx="805877" cy="562165"/>
      </dsp:txXfrm>
    </dsp:sp>
    <dsp:sp modelId="{916DAFD3-0B37-4A4F-8B9A-B624406A9756}">
      <dsp:nvSpPr>
        <dsp:cNvPr id="0" name=""/>
        <dsp:cNvSpPr/>
      </dsp:nvSpPr>
      <dsp:spPr>
        <a:xfrm>
          <a:off x="5860025" y="1744556"/>
          <a:ext cx="1368042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2022</a:t>
          </a:r>
          <a:endParaRPr lang="es-PE" sz="14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41108" y="1744556"/>
        <a:ext cx="805877" cy="562165"/>
      </dsp:txXfrm>
    </dsp:sp>
    <dsp:sp modelId="{8BB494B3-5CE4-408B-AEEF-E6F64752A1CB}">
      <dsp:nvSpPr>
        <dsp:cNvPr id="0" name=""/>
        <dsp:cNvSpPr/>
      </dsp:nvSpPr>
      <dsp:spPr>
        <a:xfrm>
          <a:off x="6997133" y="1758027"/>
          <a:ext cx="1368042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2024</a:t>
          </a:r>
          <a:endParaRPr lang="es-PE" sz="14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278216" y="1758027"/>
        <a:ext cx="805877" cy="562165"/>
      </dsp:txXfrm>
    </dsp:sp>
    <dsp:sp modelId="{F183BB35-6D0B-47B5-9E5D-C19FF9F822D7}">
      <dsp:nvSpPr>
        <dsp:cNvPr id="0" name=""/>
        <dsp:cNvSpPr/>
      </dsp:nvSpPr>
      <dsp:spPr>
        <a:xfrm>
          <a:off x="8115555" y="1757714"/>
          <a:ext cx="1368042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2025</a:t>
          </a:r>
          <a:endParaRPr lang="es-PE" sz="1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396638" y="1757714"/>
        <a:ext cx="805877" cy="562165"/>
      </dsp:txXfrm>
    </dsp:sp>
    <dsp:sp modelId="{A6C8CD08-65F2-4D37-A19D-CF2D19E19949}">
      <dsp:nvSpPr>
        <dsp:cNvPr id="0" name=""/>
        <dsp:cNvSpPr/>
      </dsp:nvSpPr>
      <dsp:spPr>
        <a:xfrm>
          <a:off x="9234537" y="1759549"/>
          <a:ext cx="1368042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2027</a:t>
          </a:r>
          <a:endParaRPr lang="es-PE" sz="1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515620" y="1759549"/>
        <a:ext cx="805877" cy="562165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20DF5-4DFD-41B5-880C-4591057EE11F}">
      <dsp:nvSpPr>
        <dsp:cNvPr id="0" name=""/>
        <dsp:cNvSpPr/>
      </dsp:nvSpPr>
      <dsp:spPr>
        <a:xfrm rot="5400000">
          <a:off x="2963355" y="-1009934"/>
          <a:ext cx="982088" cy="3251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Recursos Medidos e Indicados</a:t>
          </a:r>
          <a:endParaRPr lang="es-PE" sz="20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828799" y="172564"/>
        <a:ext cx="3203258" cy="886204"/>
      </dsp:txXfrm>
    </dsp:sp>
    <dsp:sp modelId="{07784567-615D-4EE8-82B6-22163E42F340}">
      <dsp:nvSpPr>
        <dsp:cNvPr id="0" name=""/>
        <dsp:cNvSpPr/>
      </dsp:nvSpPr>
      <dsp:spPr>
        <a:xfrm>
          <a:off x="0" y="1860"/>
          <a:ext cx="1828800" cy="1227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620.9 millones </a:t>
          </a:r>
          <a:r>
            <a:rPr lang="es-ES" sz="2500" kern="12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927" y="61787"/>
        <a:ext cx="1708946" cy="1107756"/>
      </dsp:txXfrm>
    </dsp:sp>
    <dsp:sp modelId="{16B41A60-8F76-4FE9-83EF-AEBC683693DD}">
      <dsp:nvSpPr>
        <dsp:cNvPr id="0" name=""/>
        <dsp:cNvSpPr/>
      </dsp:nvSpPr>
      <dsp:spPr>
        <a:xfrm rot="5400000">
          <a:off x="2963355" y="279056"/>
          <a:ext cx="982088" cy="3251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Reservas Probadas y Probables con contenido entre 0.35% a 0.40%</a:t>
          </a:r>
          <a:endParaRPr lang="es-PE" sz="20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828799" y="1461554"/>
        <a:ext cx="3203258" cy="886204"/>
      </dsp:txXfrm>
    </dsp:sp>
    <dsp:sp modelId="{DDA8D73E-1495-4463-9B8C-6A24E0DB416F}">
      <dsp:nvSpPr>
        <dsp:cNvPr id="0" name=""/>
        <dsp:cNvSpPr/>
      </dsp:nvSpPr>
      <dsp:spPr>
        <a:xfrm>
          <a:off x="0" y="1290851"/>
          <a:ext cx="1828800" cy="1227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440.7 millones </a:t>
          </a:r>
          <a:r>
            <a:rPr lang="es-ES" sz="2500" kern="12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927" y="1350778"/>
        <a:ext cx="1708946" cy="1107756"/>
      </dsp:txXfrm>
    </dsp:sp>
    <dsp:sp modelId="{49950D09-7814-4298-8DD1-8954E1D4C028}">
      <dsp:nvSpPr>
        <dsp:cNvPr id="0" name=""/>
        <dsp:cNvSpPr/>
      </dsp:nvSpPr>
      <dsp:spPr>
        <a:xfrm rot="5400000">
          <a:off x="2963355" y="1568048"/>
          <a:ext cx="982088" cy="3251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2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Capacidad de Producción de Cobre</a:t>
          </a:r>
          <a:endParaRPr lang="es-PE" sz="22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828799" y="2750546"/>
        <a:ext cx="3203258" cy="886204"/>
      </dsp:txXfrm>
    </dsp:sp>
    <dsp:sp modelId="{B1609A8F-1FA6-4ED2-8BB8-68F110913698}">
      <dsp:nvSpPr>
        <dsp:cNvPr id="0" name=""/>
        <dsp:cNvSpPr/>
      </dsp:nvSpPr>
      <dsp:spPr>
        <a:xfrm>
          <a:off x="0" y="2579843"/>
          <a:ext cx="1828800" cy="1227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76,000 </a:t>
          </a:r>
          <a:r>
            <a:rPr lang="es-ES" sz="2500" kern="1200" dirty="0" err="1">
              <a:latin typeface="Arial" panose="020B0604020202020204" pitchFamily="34" charset="0"/>
              <a:cs typeface="Arial" panose="020B0604020202020204" pitchFamily="34" charset="0"/>
            </a:rPr>
            <a:t>tmf</a:t>
          </a: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/año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927" y="2639770"/>
        <a:ext cx="1708946" cy="11077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20DF5-4DFD-41B5-880C-4591057EE11F}">
      <dsp:nvSpPr>
        <dsp:cNvPr id="0" name=""/>
        <dsp:cNvSpPr/>
      </dsp:nvSpPr>
      <dsp:spPr>
        <a:xfrm rot="5400000">
          <a:off x="2889713" y="-1002311"/>
          <a:ext cx="913058" cy="314940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Inversión total (construcción de planta, infraestructura y otros gastos)</a:t>
          </a:r>
          <a:endParaRPr lang="es-PE" sz="16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771540" y="160434"/>
        <a:ext cx="3104833" cy="823914"/>
      </dsp:txXfrm>
    </dsp:sp>
    <dsp:sp modelId="{07784567-615D-4EE8-82B6-22163E42F340}">
      <dsp:nvSpPr>
        <dsp:cNvPr id="0" name=""/>
        <dsp:cNvSpPr/>
      </dsp:nvSpPr>
      <dsp:spPr>
        <a:xfrm>
          <a:off x="0" y="1729"/>
          <a:ext cx="1771540" cy="114132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Arial" panose="020B0604020202020204" pitchFamily="34" charset="0"/>
              <a:cs typeface="Arial" panose="020B0604020202020204" pitchFamily="34" charset="0"/>
            </a:rPr>
            <a:t>US$ 5.3 mil millones</a:t>
          </a:r>
          <a:endParaRPr lang="es-PE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5715" y="57444"/>
        <a:ext cx="1660110" cy="1029893"/>
      </dsp:txXfrm>
    </dsp:sp>
    <dsp:sp modelId="{16B41A60-8F76-4FE9-83EF-AEBC683693DD}">
      <dsp:nvSpPr>
        <dsp:cNvPr id="0" name=""/>
        <dsp:cNvSpPr/>
      </dsp:nvSpPr>
      <dsp:spPr>
        <a:xfrm rot="5400000">
          <a:off x="2889713" y="196078"/>
          <a:ext cx="913058" cy="314940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Costo de Producción</a:t>
          </a:r>
          <a:endParaRPr lang="es-PE" sz="16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771540" y="1358823"/>
        <a:ext cx="3104833" cy="823914"/>
      </dsp:txXfrm>
    </dsp:sp>
    <dsp:sp modelId="{DDA8D73E-1495-4463-9B8C-6A24E0DB416F}">
      <dsp:nvSpPr>
        <dsp:cNvPr id="0" name=""/>
        <dsp:cNvSpPr/>
      </dsp:nvSpPr>
      <dsp:spPr>
        <a:xfrm>
          <a:off x="0" y="1200119"/>
          <a:ext cx="1771540" cy="114132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Arial" panose="020B0604020202020204" pitchFamily="34" charset="0"/>
              <a:cs typeface="Arial" panose="020B0604020202020204" pitchFamily="34" charset="0"/>
            </a:rPr>
            <a:t>1.20 a 1.50 US$/libra</a:t>
          </a:r>
          <a:endParaRPr lang="es-PE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5715" y="1255834"/>
        <a:ext cx="1660110" cy="1029893"/>
      </dsp:txXfrm>
    </dsp:sp>
    <dsp:sp modelId="{49950D09-7814-4298-8DD1-8954E1D4C028}">
      <dsp:nvSpPr>
        <dsp:cNvPr id="0" name=""/>
        <dsp:cNvSpPr/>
      </dsp:nvSpPr>
      <dsp:spPr>
        <a:xfrm rot="5400000">
          <a:off x="2889713" y="1394468"/>
          <a:ext cx="913058" cy="314940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Capacidad de Tratamiento</a:t>
          </a:r>
          <a:endParaRPr lang="es-PE" sz="16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771540" y="2557213"/>
        <a:ext cx="3104833" cy="823914"/>
      </dsp:txXfrm>
    </dsp:sp>
    <dsp:sp modelId="{B1609A8F-1FA6-4ED2-8BB8-68F110913698}">
      <dsp:nvSpPr>
        <dsp:cNvPr id="0" name=""/>
        <dsp:cNvSpPr/>
      </dsp:nvSpPr>
      <dsp:spPr>
        <a:xfrm>
          <a:off x="0" y="2398509"/>
          <a:ext cx="1771540" cy="114132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Arial" panose="020B0604020202020204" pitchFamily="34" charset="0"/>
              <a:cs typeface="Arial" panose="020B0604020202020204" pitchFamily="34" charset="0"/>
            </a:rPr>
            <a:t>127,000 </a:t>
          </a:r>
          <a:r>
            <a:rPr lang="es-ES" sz="1600" kern="1200" dirty="0">
              <a:latin typeface="Arial" panose="020B0604020202020204" pitchFamily="34" charset="0"/>
              <a:cs typeface="Arial" panose="020B0604020202020204" pitchFamily="34" charset="0"/>
            </a:rPr>
            <a:t>TMS</a:t>
          </a:r>
          <a:r>
            <a:rPr lang="es-ES" sz="2000" kern="1200" dirty="0">
              <a:latin typeface="Arial" panose="020B0604020202020204" pitchFamily="34" charset="0"/>
              <a:cs typeface="Arial" panose="020B0604020202020204" pitchFamily="34" charset="0"/>
            </a:rPr>
            <a:t>/día</a:t>
          </a:r>
          <a:endParaRPr lang="es-PE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5715" y="2454224"/>
        <a:ext cx="1660110" cy="1029893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20DF5-4DFD-41B5-880C-4591057EE11F}">
      <dsp:nvSpPr>
        <dsp:cNvPr id="0" name=""/>
        <dsp:cNvSpPr/>
      </dsp:nvSpPr>
      <dsp:spPr>
        <a:xfrm rot="5400000">
          <a:off x="2711137" y="-696475"/>
          <a:ext cx="1486525" cy="3251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2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Inversión total (construcción de planta, infraestructura y expansiones)</a:t>
          </a:r>
          <a:endParaRPr lang="es-PE" sz="22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828800" y="258428"/>
        <a:ext cx="3178634" cy="1341393"/>
      </dsp:txXfrm>
    </dsp:sp>
    <dsp:sp modelId="{07784567-615D-4EE8-82B6-22163E42F340}">
      <dsp:nvSpPr>
        <dsp:cNvPr id="0" name=""/>
        <dsp:cNvSpPr/>
      </dsp:nvSpPr>
      <dsp:spPr>
        <a:xfrm>
          <a:off x="0" y="46"/>
          <a:ext cx="1828800" cy="18581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US$ 1.3 mil millones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275" y="89321"/>
        <a:ext cx="1650250" cy="1679606"/>
      </dsp:txXfrm>
    </dsp:sp>
    <dsp:sp modelId="{49950D09-7814-4298-8DD1-8954E1D4C028}">
      <dsp:nvSpPr>
        <dsp:cNvPr id="0" name=""/>
        <dsp:cNvSpPr/>
      </dsp:nvSpPr>
      <dsp:spPr>
        <a:xfrm rot="5400000">
          <a:off x="2711137" y="1254589"/>
          <a:ext cx="1486525" cy="3251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2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Capacidad de Tratamiento</a:t>
          </a:r>
          <a:endParaRPr lang="es-PE" sz="22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828800" y="2209492"/>
        <a:ext cx="3178634" cy="1341393"/>
      </dsp:txXfrm>
    </dsp:sp>
    <dsp:sp modelId="{B1609A8F-1FA6-4ED2-8BB8-68F110913698}">
      <dsp:nvSpPr>
        <dsp:cNvPr id="0" name=""/>
        <dsp:cNvSpPr/>
      </dsp:nvSpPr>
      <dsp:spPr>
        <a:xfrm>
          <a:off x="0" y="1951110"/>
          <a:ext cx="1828800" cy="18581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80,000 </a:t>
          </a:r>
          <a:r>
            <a:rPr lang="es-ES" sz="2500" kern="12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/día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275" y="2040385"/>
        <a:ext cx="1650250" cy="1679606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0B4939-32AC-4013-BCD2-8F2F79C66C5A}">
      <dsp:nvSpPr>
        <dsp:cNvPr id="0" name=""/>
        <dsp:cNvSpPr/>
      </dsp:nvSpPr>
      <dsp:spPr>
        <a:xfrm>
          <a:off x="1292910" y="1748002"/>
          <a:ext cx="1368042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2007</a:t>
          </a:r>
        </a:p>
      </dsp:txBody>
      <dsp:txXfrm>
        <a:off x="1573993" y="1748002"/>
        <a:ext cx="805877" cy="562165"/>
      </dsp:txXfrm>
    </dsp:sp>
    <dsp:sp modelId="{132A7712-22D0-4AF9-AC80-F3B8F8AEFA5C}">
      <dsp:nvSpPr>
        <dsp:cNvPr id="0" name=""/>
        <dsp:cNvSpPr/>
      </dsp:nvSpPr>
      <dsp:spPr>
        <a:xfrm>
          <a:off x="160054" y="1748808"/>
          <a:ext cx="1368042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2001</a:t>
          </a:r>
        </a:p>
      </dsp:txBody>
      <dsp:txXfrm>
        <a:off x="441137" y="1748808"/>
        <a:ext cx="805877" cy="562165"/>
      </dsp:txXfrm>
    </dsp:sp>
    <dsp:sp modelId="{300B7403-3346-467A-90A1-67248C0CB4A4}">
      <dsp:nvSpPr>
        <dsp:cNvPr id="0" name=""/>
        <dsp:cNvSpPr/>
      </dsp:nvSpPr>
      <dsp:spPr>
        <a:xfrm>
          <a:off x="2434493" y="1744288"/>
          <a:ext cx="1368042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2008</a:t>
          </a:r>
        </a:p>
      </dsp:txBody>
      <dsp:txXfrm>
        <a:off x="2715576" y="1744288"/>
        <a:ext cx="805877" cy="562165"/>
      </dsp:txXfrm>
    </dsp:sp>
    <dsp:sp modelId="{E53EEB1A-6EDD-43C6-9A4B-4E086B197DC4}">
      <dsp:nvSpPr>
        <dsp:cNvPr id="0" name=""/>
        <dsp:cNvSpPr/>
      </dsp:nvSpPr>
      <dsp:spPr>
        <a:xfrm>
          <a:off x="3580563" y="1744914"/>
          <a:ext cx="1368042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2009-2010</a:t>
          </a:r>
          <a:endParaRPr lang="es-PE" sz="14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61646" y="1744914"/>
        <a:ext cx="805877" cy="562165"/>
      </dsp:txXfrm>
    </dsp:sp>
    <dsp:sp modelId="{07645AF7-E4D9-432D-BD56-0B7CF6185DC3}">
      <dsp:nvSpPr>
        <dsp:cNvPr id="0" name=""/>
        <dsp:cNvSpPr/>
      </dsp:nvSpPr>
      <dsp:spPr>
        <a:xfrm>
          <a:off x="4728255" y="1744780"/>
          <a:ext cx="1368042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2011-2012</a:t>
          </a:r>
          <a:endParaRPr lang="es-PE" sz="1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09338" y="1744780"/>
        <a:ext cx="805877" cy="562165"/>
      </dsp:txXfrm>
    </dsp:sp>
    <dsp:sp modelId="{916DAFD3-0B37-4A4F-8B9A-B624406A9756}">
      <dsp:nvSpPr>
        <dsp:cNvPr id="0" name=""/>
        <dsp:cNvSpPr/>
      </dsp:nvSpPr>
      <dsp:spPr>
        <a:xfrm>
          <a:off x="5860025" y="1744556"/>
          <a:ext cx="1368042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2013</a:t>
          </a:r>
          <a:endParaRPr lang="es-PE" sz="14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41108" y="1744556"/>
        <a:ext cx="805877" cy="562165"/>
      </dsp:txXfrm>
    </dsp:sp>
    <dsp:sp modelId="{8BB494B3-5CE4-408B-AEEF-E6F64752A1CB}">
      <dsp:nvSpPr>
        <dsp:cNvPr id="0" name=""/>
        <dsp:cNvSpPr/>
      </dsp:nvSpPr>
      <dsp:spPr>
        <a:xfrm>
          <a:off x="6997133" y="1758027"/>
          <a:ext cx="1368042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2014-2016</a:t>
          </a:r>
          <a:endParaRPr lang="es-PE" sz="14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278216" y="1758027"/>
        <a:ext cx="805877" cy="562165"/>
      </dsp:txXfrm>
    </dsp:sp>
    <dsp:sp modelId="{F183BB35-6D0B-47B5-9E5D-C19FF9F822D7}">
      <dsp:nvSpPr>
        <dsp:cNvPr id="0" name=""/>
        <dsp:cNvSpPr/>
      </dsp:nvSpPr>
      <dsp:spPr>
        <a:xfrm>
          <a:off x="8115555" y="1743214"/>
          <a:ext cx="1368042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2017</a:t>
          </a:r>
          <a:endParaRPr lang="es-PE" sz="1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396638" y="1743214"/>
        <a:ext cx="805877" cy="562165"/>
      </dsp:txXfrm>
    </dsp:sp>
    <dsp:sp modelId="{A6C8CD08-65F2-4D37-A19D-CF2D19E19949}">
      <dsp:nvSpPr>
        <dsp:cNvPr id="0" name=""/>
        <dsp:cNvSpPr/>
      </dsp:nvSpPr>
      <dsp:spPr>
        <a:xfrm>
          <a:off x="9234537" y="1745049"/>
          <a:ext cx="1368042" cy="562165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2018-2021</a:t>
          </a:r>
          <a:endParaRPr lang="es-PE" sz="1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515620" y="1745049"/>
        <a:ext cx="805877" cy="562165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20DF5-4DFD-41B5-880C-4591057EE11F}">
      <dsp:nvSpPr>
        <dsp:cNvPr id="0" name=""/>
        <dsp:cNvSpPr/>
      </dsp:nvSpPr>
      <dsp:spPr>
        <a:xfrm rot="5400000">
          <a:off x="2963355" y="-1009934"/>
          <a:ext cx="982088" cy="3251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Recursos Medidos e Indicados</a:t>
          </a:r>
          <a:endParaRPr lang="es-PE" sz="20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828799" y="172564"/>
        <a:ext cx="3203258" cy="886204"/>
      </dsp:txXfrm>
    </dsp:sp>
    <dsp:sp modelId="{07784567-615D-4EE8-82B6-22163E42F340}">
      <dsp:nvSpPr>
        <dsp:cNvPr id="0" name=""/>
        <dsp:cNvSpPr/>
      </dsp:nvSpPr>
      <dsp:spPr>
        <a:xfrm>
          <a:off x="0" y="1860"/>
          <a:ext cx="1828800" cy="1227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6 millones </a:t>
          </a:r>
          <a:r>
            <a:rPr lang="es-ES" sz="2500" kern="12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927" y="61787"/>
        <a:ext cx="1708946" cy="1107756"/>
      </dsp:txXfrm>
    </dsp:sp>
    <dsp:sp modelId="{16B41A60-8F76-4FE9-83EF-AEBC683693DD}">
      <dsp:nvSpPr>
        <dsp:cNvPr id="0" name=""/>
        <dsp:cNvSpPr/>
      </dsp:nvSpPr>
      <dsp:spPr>
        <a:xfrm rot="5400000">
          <a:off x="2963355" y="279056"/>
          <a:ext cx="982088" cy="3251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Reservas Probadas y Probables con contenido entre 0.63% a 0.65%</a:t>
          </a:r>
          <a:endParaRPr lang="es-PE" sz="20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828799" y="1461554"/>
        <a:ext cx="3203258" cy="886204"/>
      </dsp:txXfrm>
    </dsp:sp>
    <dsp:sp modelId="{DDA8D73E-1495-4463-9B8C-6A24E0DB416F}">
      <dsp:nvSpPr>
        <dsp:cNvPr id="0" name=""/>
        <dsp:cNvSpPr/>
      </dsp:nvSpPr>
      <dsp:spPr>
        <a:xfrm>
          <a:off x="0" y="1290851"/>
          <a:ext cx="1828800" cy="1227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4.5 millones </a:t>
          </a:r>
          <a:r>
            <a:rPr lang="es-ES" sz="2500" kern="12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927" y="1350778"/>
        <a:ext cx="1708946" cy="1107756"/>
      </dsp:txXfrm>
    </dsp:sp>
    <dsp:sp modelId="{49950D09-7814-4298-8DD1-8954E1D4C028}">
      <dsp:nvSpPr>
        <dsp:cNvPr id="0" name=""/>
        <dsp:cNvSpPr/>
      </dsp:nvSpPr>
      <dsp:spPr>
        <a:xfrm rot="5400000">
          <a:off x="2963355" y="1568048"/>
          <a:ext cx="982088" cy="3251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2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Capacidad de Producción de Cobre</a:t>
          </a:r>
          <a:endParaRPr lang="es-PE" sz="22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828799" y="2750546"/>
        <a:ext cx="3203258" cy="886204"/>
      </dsp:txXfrm>
    </dsp:sp>
    <dsp:sp modelId="{B1609A8F-1FA6-4ED2-8BB8-68F110913698}">
      <dsp:nvSpPr>
        <dsp:cNvPr id="0" name=""/>
        <dsp:cNvSpPr/>
      </dsp:nvSpPr>
      <dsp:spPr>
        <a:xfrm>
          <a:off x="0" y="2579843"/>
          <a:ext cx="1828800" cy="1227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200,000 </a:t>
          </a:r>
          <a:r>
            <a:rPr lang="es-ES" sz="2500" kern="1200" dirty="0" err="1">
              <a:latin typeface="Arial" panose="020B0604020202020204" pitchFamily="34" charset="0"/>
              <a:cs typeface="Arial" panose="020B0604020202020204" pitchFamily="34" charset="0"/>
            </a:rPr>
            <a:t>tmf</a:t>
          </a: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/año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927" y="2639770"/>
        <a:ext cx="1708946" cy="1107756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20DF5-4DFD-41B5-880C-4591057EE11F}">
      <dsp:nvSpPr>
        <dsp:cNvPr id="0" name=""/>
        <dsp:cNvSpPr/>
      </dsp:nvSpPr>
      <dsp:spPr>
        <a:xfrm rot="5400000">
          <a:off x="2711137" y="-696475"/>
          <a:ext cx="1486525" cy="3251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2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Inversión total (construcción de planta, infraestructura y otros gastos)</a:t>
          </a:r>
          <a:endParaRPr lang="es-PE" sz="22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828800" y="258428"/>
        <a:ext cx="3178634" cy="1341393"/>
      </dsp:txXfrm>
    </dsp:sp>
    <dsp:sp modelId="{07784567-615D-4EE8-82B6-22163E42F340}">
      <dsp:nvSpPr>
        <dsp:cNvPr id="0" name=""/>
        <dsp:cNvSpPr/>
      </dsp:nvSpPr>
      <dsp:spPr>
        <a:xfrm>
          <a:off x="0" y="46"/>
          <a:ext cx="1828800" cy="18581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US$ 2.8 mil millones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275" y="89321"/>
        <a:ext cx="1650250" cy="1679606"/>
      </dsp:txXfrm>
    </dsp:sp>
    <dsp:sp modelId="{49950D09-7814-4298-8DD1-8954E1D4C028}">
      <dsp:nvSpPr>
        <dsp:cNvPr id="0" name=""/>
        <dsp:cNvSpPr/>
      </dsp:nvSpPr>
      <dsp:spPr>
        <a:xfrm rot="5400000">
          <a:off x="2711137" y="1254589"/>
          <a:ext cx="1486525" cy="3251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2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Capacidad de Tratamiento</a:t>
          </a:r>
          <a:endParaRPr lang="es-PE" sz="22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828800" y="2209492"/>
        <a:ext cx="3178634" cy="1341393"/>
      </dsp:txXfrm>
    </dsp:sp>
    <dsp:sp modelId="{B1609A8F-1FA6-4ED2-8BB8-68F110913698}">
      <dsp:nvSpPr>
        <dsp:cNvPr id="0" name=""/>
        <dsp:cNvSpPr/>
      </dsp:nvSpPr>
      <dsp:spPr>
        <a:xfrm>
          <a:off x="0" y="1951110"/>
          <a:ext cx="1828800" cy="18581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117,000 </a:t>
          </a:r>
          <a:r>
            <a:rPr lang="es-ES" sz="2500" kern="12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/día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275" y="2040385"/>
        <a:ext cx="1650250" cy="1679606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AA4533-F8D5-486D-8A74-676B9169B6B7}">
      <dsp:nvSpPr>
        <dsp:cNvPr id="0" name=""/>
        <dsp:cNvSpPr/>
      </dsp:nvSpPr>
      <dsp:spPr>
        <a:xfrm>
          <a:off x="5278673" y="-218933"/>
          <a:ext cx="1506677" cy="15066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latin typeface="Arial" panose="020B0604020202020204" pitchFamily="34" charset="0"/>
              <a:cs typeface="Arial" panose="020B0604020202020204" pitchFamily="34" charset="0"/>
            </a:rPr>
            <a:t>Inestabilidad Política</a:t>
          </a:r>
          <a:endParaRPr lang="es-PE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99321" y="1715"/>
        <a:ext cx="1065381" cy="1065381"/>
      </dsp:txXfrm>
    </dsp:sp>
    <dsp:sp modelId="{4B8E878C-3235-4881-872D-ED70A7911ADC}">
      <dsp:nvSpPr>
        <dsp:cNvPr id="0" name=""/>
        <dsp:cNvSpPr/>
      </dsp:nvSpPr>
      <dsp:spPr>
        <a:xfrm rot="11880000">
          <a:off x="6708898" y="595760"/>
          <a:ext cx="28885" cy="3265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3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6717351" y="662408"/>
        <a:ext cx="20220" cy="195925"/>
      </dsp:txXfrm>
    </dsp:sp>
    <dsp:sp modelId="{F08F9A05-FD80-418F-A34D-8B268629BE17}">
      <dsp:nvSpPr>
        <dsp:cNvPr id="0" name=""/>
        <dsp:cNvSpPr/>
      </dsp:nvSpPr>
      <dsp:spPr>
        <a:xfrm>
          <a:off x="6659776" y="229814"/>
          <a:ext cx="1506677" cy="15066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1" kern="1200" dirty="0">
              <a:latin typeface="Arial" panose="020B0604020202020204" pitchFamily="34" charset="0"/>
              <a:cs typeface="Arial" panose="020B0604020202020204" pitchFamily="34" charset="0"/>
            </a:rPr>
            <a:t>Regulación y Burocracia</a:t>
          </a:r>
          <a:endParaRPr lang="es-PE" sz="13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880424" y="450462"/>
        <a:ext cx="1065381" cy="1065381"/>
      </dsp:txXfrm>
    </dsp:sp>
    <dsp:sp modelId="{6132726F-C7A5-4071-A8D2-B2DB29C468F2}">
      <dsp:nvSpPr>
        <dsp:cNvPr id="0" name=""/>
        <dsp:cNvSpPr/>
      </dsp:nvSpPr>
      <dsp:spPr>
        <a:xfrm rot="14040000">
          <a:off x="7825937" y="1407960"/>
          <a:ext cx="28885" cy="3265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3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7832816" y="1476774"/>
        <a:ext cx="20220" cy="195925"/>
      </dsp:txXfrm>
    </dsp:sp>
    <dsp:sp modelId="{1706FAC5-C007-44C0-AAA7-2B547077496D}">
      <dsp:nvSpPr>
        <dsp:cNvPr id="0" name=""/>
        <dsp:cNvSpPr/>
      </dsp:nvSpPr>
      <dsp:spPr>
        <a:xfrm>
          <a:off x="7513344" y="1404650"/>
          <a:ext cx="1506677" cy="15066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1" kern="1200" dirty="0">
              <a:latin typeface="Arial" panose="020B0604020202020204" pitchFamily="34" charset="0"/>
              <a:cs typeface="Arial" panose="020B0604020202020204" pitchFamily="34" charset="0"/>
            </a:rPr>
            <a:t>Conflictos Sociales</a:t>
          </a:r>
          <a:endParaRPr lang="es-PE" sz="13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733992" y="1625298"/>
        <a:ext cx="1065381" cy="1065381"/>
      </dsp:txXfrm>
    </dsp:sp>
    <dsp:sp modelId="{C1524B63-8D2A-45F4-8E14-F2D2D830EE5E}">
      <dsp:nvSpPr>
        <dsp:cNvPr id="0" name=""/>
        <dsp:cNvSpPr/>
      </dsp:nvSpPr>
      <dsp:spPr>
        <a:xfrm rot="16200000">
          <a:off x="8252241" y="2721624"/>
          <a:ext cx="28885" cy="3265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3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256574" y="2791266"/>
        <a:ext cx="20220" cy="195925"/>
      </dsp:txXfrm>
    </dsp:sp>
    <dsp:sp modelId="{3FAA0194-B55F-45DF-9BBD-3D08C7776595}">
      <dsp:nvSpPr>
        <dsp:cNvPr id="0" name=""/>
        <dsp:cNvSpPr/>
      </dsp:nvSpPr>
      <dsp:spPr>
        <a:xfrm>
          <a:off x="7513344" y="2856828"/>
          <a:ext cx="1506677" cy="15066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1" kern="1200" dirty="0">
              <a:latin typeface="Arial" panose="020B0604020202020204" pitchFamily="34" charset="0"/>
              <a:cs typeface="Arial" panose="020B0604020202020204" pitchFamily="34" charset="0"/>
            </a:rPr>
            <a:t>Impacto Ambiental</a:t>
          </a:r>
          <a:endParaRPr lang="es-PE" sz="13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733992" y="3077476"/>
        <a:ext cx="1065381" cy="1065381"/>
      </dsp:txXfrm>
    </dsp:sp>
    <dsp:sp modelId="{F9476283-90F5-45DB-8248-3DC9E5834386}">
      <dsp:nvSpPr>
        <dsp:cNvPr id="0" name=""/>
        <dsp:cNvSpPr/>
      </dsp:nvSpPr>
      <dsp:spPr>
        <a:xfrm rot="18360000">
          <a:off x="7824976" y="4034974"/>
          <a:ext cx="28885" cy="3265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3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826762" y="4103788"/>
        <a:ext cx="20220" cy="195925"/>
      </dsp:txXfrm>
    </dsp:sp>
    <dsp:sp modelId="{44C8BAFC-7B07-455B-8AC4-AF38BFAE04E8}">
      <dsp:nvSpPr>
        <dsp:cNvPr id="0" name=""/>
        <dsp:cNvSpPr/>
      </dsp:nvSpPr>
      <dsp:spPr>
        <a:xfrm>
          <a:off x="6659776" y="4031664"/>
          <a:ext cx="1506677" cy="15066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1" kern="1200" dirty="0">
              <a:latin typeface="Arial" panose="020B0604020202020204" pitchFamily="34" charset="0"/>
              <a:cs typeface="Arial" panose="020B0604020202020204" pitchFamily="34" charset="0"/>
            </a:rPr>
            <a:t>Corrupción</a:t>
          </a:r>
          <a:endParaRPr lang="es-PE" sz="13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880424" y="4252312"/>
        <a:ext cx="1065381" cy="1065381"/>
      </dsp:txXfrm>
    </dsp:sp>
    <dsp:sp modelId="{0F131BBA-A056-451B-9DE7-D4115A778162}">
      <dsp:nvSpPr>
        <dsp:cNvPr id="0" name=""/>
        <dsp:cNvSpPr/>
      </dsp:nvSpPr>
      <dsp:spPr>
        <a:xfrm rot="20520000">
          <a:off x="6705207" y="4847989"/>
          <a:ext cx="23116" cy="3265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3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705377" y="4914370"/>
        <a:ext cx="16181" cy="195925"/>
      </dsp:txXfrm>
    </dsp:sp>
    <dsp:sp modelId="{84F996B5-CC06-43AB-BA89-FBBCA9B21B48}">
      <dsp:nvSpPr>
        <dsp:cNvPr id="0" name=""/>
        <dsp:cNvSpPr/>
      </dsp:nvSpPr>
      <dsp:spPr>
        <a:xfrm>
          <a:off x="5278673" y="4575376"/>
          <a:ext cx="1506677" cy="13167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latin typeface="Arial" panose="020B0604020202020204" pitchFamily="34" charset="0"/>
              <a:cs typeface="Arial" panose="020B0604020202020204" pitchFamily="34" charset="0"/>
            </a:rPr>
            <a:t>Problemas de </a:t>
          </a:r>
          <a:r>
            <a:rPr lang="es-ES" sz="1150" b="1" kern="1200" dirty="0">
              <a:latin typeface="Arial" panose="020B0604020202020204" pitchFamily="34" charset="0"/>
              <a:cs typeface="Arial" panose="020B0604020202020204" pitchFamily="34" charset="0"/>
            </a:rPr>
            <a:t>Infraestructura</a:t>
          </a:r>
          <a:endParaRPr lang="es-PE" sz="115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99321" y="4768210"/>
        <a:ext cx="1065381" cy="931082"/>
      </dsp:txXfrm>
    </dsp:sp>
    <dsp:sp modelId="{87EFC28F-A91D-4757-B7E2-547D901E92F5}">
      <dsp:nvSpPr>
        <dsp:cNvPr id="0" name=""/>
        <dsp:cNvSpPr/>
      </dsp:nvSpPr>
      <dsp:spPr>
        <a:xfrm rot="1080000">
          <a:off x="5334455" y="4847585"/>
          <a:ext cx="23116" cy="3265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3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334625" y="4911822"/>
        <a:ext cx="16181" cy="195925"/>
      </dsp:txXfrm>
    </dsp:sp>
    <dsp:sp modelId="{39E40F73-36D5-4327-B968-D778263517C7}">
      <dsp:nvSpPr>
        <dsp:cNvPr id="0" name=""/>
        <dsp:cNvSpPr/>
      </dsp:nvSpPr>
      <dsp:spPr>
        <a:xfrm>
          <a:off x="3897570" y="4031664"/>
          <a:ext cx="1506677" cy="15066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1" kern="1200" dirty="0">
              <a:latin typeface="Arial" panose="020B0604020202020204" pitchFamily="34" charset="0"/>
              <a:cs typeface="Arial" panose="020B0604020202020204" pitchFamily="34" charset="0"/>
            </a:rPr>
            <a:t>Volatilidad de Precios de Metales</a:t>
          </a:r>
          <a:endParaRPr lang="es-PE" sz="13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18218" y="4252312"/>
        <a:ext cx="1065381" cy="1065381"/>
      </dsp:txXfrm>
    </dsp:sp>
    <dsp:sp modelId="{FBD04A50-461D-4434-BEDC-4AB66AD56808}">
      <dsp:nvSpPr>
        <dsp:cNvPr id="0" name=""/>
        <dsp:cNvSpPr/>
      </dsp:nvSpPr>
      <dsp:spPr>
        <a:xfrm rot="3240000">
          <a:off x="4209201" y="4033652"/>
          <a:ext cx="28885" cy="3265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3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10987" y="4095456"/>
        <a:ext cx="20220" cy="195925"/>
      </dsp:txXfrm>
    </dsp:sp>
    <dsp:sp modelId="{2B45DCBB-E02F-466A-899D-DD8CEF099A5F}">
      <dsp:nvSpPr>
        <dsp:cNvPr id="0" name=""/>
        <dsp:cNvSpPr/>
      </dsp:nvSpPr>
      <dsp:spPr>
        <a:xfrm>
          <a:off x="3044001" y="2856828"/>
          <a:ext cx="1506677" cy="15066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1" kern="1200" dirty="0">
              <a:latin typeface="Arial" panose="020B0604020202020204" pitchFamily="34" charset="0"/>
              <a:cs typeface="Arial" panose="020B0604020202020204" pitchFamily="34" charset="0"/>
            </a:rPr>
            <a:t>Riesgos de Seguridad</a:t>
          </a:r>
          <a:endParaRPr lang="es-PE" sz="13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64649" y="3077476"/>
        <a:ext cx="1065381" cy="1065381"/>
      </dsp:txXfrm>
    </dsp:sp>
    <dsp:sp modelId="{7B30AD8B-86FF-4D74-A347-466E29C9380E}">
      <dsp:nvSpPr>
        <dsp:cNvPr id="0" name=""/>
        <dsp:cNvSpPr/>
      </dsp:nvSpPr>
      <dsp:spPr>
        <a:xfrm rot="5400000">
          <a:off x="3782897" y="2719988"/>
          <a:ext cx="28885" cy="3265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3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87230" y="2780965"/>
        <a:ext cx="20220" cy="195925"/>
      </dsp:txXfrm>
    </dsp:sp>
    <dsp:sp modelId="{9EC80896-C82A-4617-921D-D1A263BB865C}">
      <dsp:nvSpPr>
        <dsp:cNvPr id="0" name=""/>
        <dsp:cNvSpPr/>
      </dsp:nvSpPr>
      <dsp:spPr>
        <a:xfrm>
          <a:off x="3044001" y="1404650"/>
          <a:ext cx="1506677" cy="15066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latin typeface="Arial" panose="020B0604020202020204" pitchFamily="34" charset="0"/>
              <a:cs typeface="Arial" panose="020B0604020202020204" pitchFamily="34" charset="0"/>
            </a:rPr>
            <a:t>Desafíos Legales y Contractuales</a:t>
          </a:r>
          <a:endParaRPr lang="es-PE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64649" y="1625298"/>
        <a:ext cx="1065381" cy="1065381"/>
      </dsp:txXfrm>
    </dsp:sp>
    <dsp:sp modelId="{DBF356CD-51F2-4892-90E2-6BDBF8537510}">
      <dsp:nvSpPr>
        <dsp:cNvPr id="0" name=""/>
        <dsp:cNvSpPr/>
      </dsp:nvSpPr>
      <dsp:spPr>
        <a:xfrm rot="7560000">
          <a:off x="4210162" y="1406638"/>
          <a:ext cx="28885" cy="3265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3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4217041" y="1468442"/>
        <a:ext cx="20220" cy="195925"/>
      </dsp:txXfrm>
    </dsp:sp>
    <dsp:sp modelId="{A27249E1-731F-435D-95B8-6B670B4B19A1}">
      <dsp:nvSpPr>
        <dsp:cNvPr id="0" name=""/>
        <dsp:cNvSpPr/>
      </dsp:nvSpPr>
      <dsp:spPr>
        <a:xfrm>
          <a:off x="3897570" y="229814"/>
          <a:ext cx="1506677" cy="15066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1" kern="1200" dirty="0">
              <a:latin typeface="Arial" panose="020B0604020202020204" pitchFamily="34" charset="0"/>
              <a:cs typeface="Arial" panose="020B0604020202020204" pitchFamily="34" charset="0"/>
            </a:rPr>
            <a:t>Cambios en Políticas Tributarias</a:t>
          </a:r>
          <a:endParaRPr lang="es-PE" sz="13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18218" y="450462"/>
        <a:ext cx="1065381" cy="1065381"/>
      </dsp:txXfrm>
    </dsp:sp>
    <dsp:sp modelId="{8878FA7D-FBD6-4EA6-8876-2CF663318EC5}">
      <dsp:nvSpPr>
        <dsp:cNvPr id="0" name=""/>
        <dsp:cNvSpPr/>
      </dsp:nvSpPr>
      <dsp:spPr>
        <a:xfrm rot="9720000">
          <a:off x="5327795" y="595254"/>
          <a:ext cx="28885" cy="3265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3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5336248" y="659224"/>
        <a:ext cx="20220" cy="195925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E8C8D8-829A-4AA9-B812-EFEE513D5349}">
      <dsp:nvSpPr>
        <dsp:cNvPr id="0" name=""/>
        <dsp:cNvSpPr/>
      </dsp:nvSpPr>
      <dsp:spPr>
        <a:xfrm>
          <a:off x="79084" y="22085"/>
          <a:ext cx="896831" cy="89683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5D880D-358A-4E07-8F46-4EBE64966809}">
      <dsp:nvSpPr>
        <dsp:cNvPr id="0" name=""/>
        <dsp:cNvSpPr/>
      </dsp:nvSpPr>
      <dsp:spPr>
        <a:xfrm>
          <a:off x="267419" y="210419"/>
          <a:ext cx="520162" cy="5201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1A8190-C0D4-427F-8458-8FE47FE7E68A}">
      <dsp:nvSpPr>
        <dsp:cNvPr id="0" name=""/>
        <dsp:cNvSpPr/>
      </dsp:nvSpPr>
      <dsp:spPr>
        <a:xfrm>
          <a:off x="1168094" y="22085"/>
          <a:ext cx="2113960" cy="8968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7 mil </a:t>
          </a:r>
          <a:r>
            <a:rPr lang="es-ES" sz="1400" b="1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puestos de trabajo directo en cartera</a:t>
          </a:r>
          <a:endParaRPr lang="en-US" sz="1400" kern="1200" dirty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68094" y="22085"/>
        <a:ext cx="2113960" cy="896831"/>
      </dsp:txXfrm>
    </dsp:sp>
    <dsp:sp modelId="{2CB19EDC-1787-4A0F-A2E7-C8E8B666297A}">
      <dsp:nvSpPr>
        <dsp:cNvPr id="0" name=""/>
        <dsp:cNvSpPr/>
      </dsp:nvSpPr>
      <dsp:spPr>
        <a:xfrm>
          <a:off x="3650397" y="22085"/>
          <a:ext cx="896831" cy="89683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57C10F-EE2B-4677-BCDA-BEE7539B2D34}">
      <dsp:nvSpPr>
        <dsp:cNvPr id="0" name=""/>
        <dsp:cNvSpPr/>
      </dsp:nvSpPr>
      <dsp:spPr>
        <a:xfrm>
          <a:off x="3838731" y="210419"/>
          <a:ext cx="520162" cy="5201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FE43DB-9B41-47C0-A8E1-23ECE041A34C}">
      <dsp:nvSpPr>
        <dsp:cNvPr id="0" name=""/>
        <dsp:cNvSpPr/>
      </dsp:nvSpPr>
      <dsp:spPr>
        <a:xfrm>
          <a:off x="4739407" y="22085"/>
          <a:ext cx="2113960" cy="8968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42 mil </a:t>
          </a:r>
          <a:r>
            <a:rPr lang="es-ES" sz="1400" b="1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oportunidades de trabajo indirecto</a:t>
          </a:r>
          <a:endParaRPr lang="en-US" sz="1400" kern="1200" dirty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39407" y="22085"/>
        <a:ext cx="2113960" cy="896831"/>
      </dsp:txXfrm>
    </dsp:sp>
    <dsp:sp modelId="{CADE6395-99D8-4558-861B-0ACF4EE31FFE}">
      <dsp:nvSpPr>
        <dsp:cNvPr id="0" name=""/>
        <dsp:cNvSpPr/>
      </dsp:nvSpPr>
      <dsp:spPr>
        <a:xfrm>
          <a:off x="7221709" y="22085"/>
          <a:ext cx="896831" cy="89683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1E68A7-93A9-4AB9-9880-0608C717892F}">
      <dsp:nvSpPr>
        <dsp:cNvPr id="0" name=""/>
        <dsp:cNvSpPr/>
      </dsp:nvSpPr>
      <dsp:spPr>
        <a:xfrm>
          <a:off x="7410044" y="210419"/>
          <a:ext cx="520162" cy="5201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8EA31E-2FED-4B93-B173-E524FABFE97E}">
      <dsp:nvSpPr>
        <dsp:cNvPr id="0" name=""/>
        <dsp:cNvSpPr/>
      </dsp:nvSpPr>
      <dsp:spPr>
        <a:xfrm>
          <a:off x="8310719" y="22085"/>
          <a:ext cx="2113960" cy="8968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S/.70 mil millones </a:t>
          </a:r>
          <a:r>
            <a:rPr lang="es-ES" sz="1400" b="1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en impuestos al año  para obras del Estado </a:t>
          </a:r>
          <a:endParaRPr lang="en-US" sz="1400" kern="1200" dirty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310719" y="22085"/>
        <a:ext cx="2113960" cy="896831"/>
      </dsp:txXfrm>
    </dsp:sp>
    <dsp:sp modelId="{8D417FE8-87B5-494C-8B83-336358782ACC}">
      <dsp:nvSpPr>
        <dsp:cNvPr id="0" name=""/>
        <dsp:cNvSpPr/>
      </dsp:nvSpPr>
      <dsp:spPr>
        <a:xfrm>
          <a:off x="79084" y="1295340"/>
          <a:ext cx="896831" cy="89683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C2618A-65CA-48C7-9C02-276381155206}">
      <dsp:nvSpPr>
        <dsp:cNvPr id="0" name=""/>
        <dsp:cNvSpPr/>
      </dsp:nvSpPr>
      <dsp:spPr>
        <a:xfrm>
          <a:off x="267419" y="1483675"/>
          <a:ext cx="520162" cy="52016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42E588-09CB-404C-A0BC-BFFDD19FC22C}">
      <dsp:nvSpPr>
        <dsp:cNvPr id="0" name=""/>
        <dsp:cNvSpPr/>
      </dsp:nvSpPr>
      <dsp:spPr>
        <a:xfrm>
          <a:off x="1168094" y="1295340"/>
          <a:ext cx="2113960" cy="8968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US$5,400 millones </a:t>
          </a:r>
          <a:r>
            <a:rPr lang="es-ES" sz="1400" b="1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de inversión minera en obras de infraestructura</a:t>
          </a:r>
          <a:endParaRPr lang="en-US" sz="1400" kern="1200" dirty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68094" y="1295340"/>
        <a:ext cx="2113960" cy="896831"/>
      </dsp:txXfrm>
    </dsp:sp>
    <dsp:sp modelId="{E8A53500-D7A8-408D-B62C-064488B95770}">
      <dsp:nvSpPr>
        <dsp:cNvPr id="0" name=""/>
        <dsp:cNvSpPr/>
      </dsp:nvSpPr>
      <dsp:spPr>
        <a:xfrm>
          <a:off x="3650397" y="1295340"/>
          <a:ext cx="896831" cy="89683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049C35-42DB-4294-A79E-62D800CA46E9}">
      <dsp:nvSpPr>
        <dsp:cNvPr id="0" name=""/>
        <dsp:cNvSpPr/>
      </dsp:nvSpPr>
      <dsp:spPr>
        <a:xfrm>
          <a:off x="3838731" y="1483675"/>
          <a:ext cx="520162" cy="52016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4EF66B-2676-4867-B733-F98D7735F997}">
      <dsp:nvSpPr>
        <dsp:cNvPr id="0" name=""/>
        <dsp:cNvSpPr/>
      </dsp:nvSpPr>
      <dsp:spPr>
        <a:xfrm>
          <a:off x="4739407" y="1295340"/>
          <a:ext cx="2113960" cy="8968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5 mil </a:t>
          </a:r>
          <a:r>
            <a:rPr lang="es-ES" sz="1400" b="1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estudiantes</a:t>
          </a:r>
          <a:r>
            <a:rPr lang="es-ES" sz="1800" b="1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400" b="1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beneficiados con apoyo a la educación</a:t>
          </a:r>
          <a:endParaRPr lang="en-US" sz="1400" kern="1200" dirty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39407" y="1295340"/>
        <a:ext cx="2113960" cy="8968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DF76EF-B76A-4190-80E6-F2A16C99F5D3}">
      <dsp:nvSpPr>
        <dsp:cNvPr id="0" name=""/>
        <dsp:cNvSpPr/>
      </dsp:nvSpPr>
      <dsp:spPr>
        <a:xfrm>
          <a:off x="29146" y="1639629"/>
          <a:ext cx="1368042" cy="720731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1996</a:t>
          </a:r>
        </a:p>
      </dsp:txBody>
      <dsp:txXfrm>
        <a:off x="389512" y="1639629"/>
        <a:ext cx="647311" cy="720731"/>
      </dsp:txXfrm>
    </dsp:sp>
    <dsp:sp modelId="{6D0B4939-32AC-4013-BCD2-8F2F79C66C5A}">
      <dsp:nvSpPr>
        <dsp:cNvPr id="0" name=""/>
        <dsp:cNvSpPr/>
      </dsp:nvSpPr>
      <dsp:spPr>
        <a:xfrm>
          <a:off x="1089947" y="1627903"/>
          <a:ext cx="1368042" cy="720731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1997</a:t>
          </a:r>
        </a:p>
      </dsp:txBody>
      <dsp:txXfrm>
        <a:off x="1450313" y="1627903"/>
        <a:ext cx="647311" cy="720731"/>
      </dsp:txXfrm>
    </dsp:sp>
    <dsp:sp modelId="{300B7403-3346-467A-90A1-67248C0CB4A4}">
      <dsp:nvSpPr>
        <dsp:cNvPr id="0" name=""/>
        <dsp:cNvSpPr/>
      </dsp:nvSpPr>
      <dsp:spPr>
        <a:xfrm>
          <a:off x="2153768" y="1621055"/>
          <a:ext cx="1368042" cy="720731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1998</a:t>
          </a:r>
        </a:p>
      </dsp:txBody>
      <dsp:txXfrm>
        <a:off x="2514134" y="1621055"/>
        <a:ext cx="647311" cy="720731"/>
      </dsp:txXfrm>
    </dsp:sp>
    <dsp:sp modelId="{E53EEB1A-6EDD-43C6-9A4B-4E086B197DC4}">
      <dsp:nvSpPr>
        <dsp:cNvPr id="0" name=""/>
        <dsp:cNvSpPr/>
      </dsp:nvSpPr>
      <dsp:spPr>
        <a:xfrm>
          <a:off x="3212667" y="1613268"/>
          <a:ext cx="1368042" cy="720731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2001</a:t>
          </a:r>
          <a:endParaRPr lang="es-PE" sz="1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73033" y="1613268"/>
        <a:ext cx="647311" cy="720731"/>
      </dsp:txXfrm>
    </dsp:sp>
    <dsp:sp modelId="{07645AF7-E4D9-432D-BD56-0B7CF6185DC3}">
      <dsp:nvSpPr>
        <dsp:cNvPr id="0" name=""/>
        <dsp:cNvSpPr/>
      </dsp:nvSpPr>
      <dsp:spPr>
        <a:xfrm>
          <a:off x="4273009" y="1618460"/>
          <a:ext cx="1368042" cy="720731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2002</a:t>
          </a:r>
          <a:endParaRPr lang="es-PE" sz="1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33375" y="1618460"/>
        <a:ext cx="647311" cy="720731"/>
      </dsp:txXfrm>
    </dsp:sp>
    <dsp:sp modelId="{916DAFD3-0B37-4A4F-8B9A-B624406A9756}">
      <dsp:nvSpPr>
        <dsp:cNvPr id="0" name=""/>
        <dsp:cNvSpPr/>
      </dsp:nvSpPr>
      <dsp:spPr>
        <a:xfrm>
          <a:off x="5330945" y="1620608"/>
          <a:ext cx="1368042" cy="720731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2005</a:t>
          </a:r>
          <a:endParaRPr lang="es-PE" sz="14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91311" y="1620608"/>
        <a:ext cx="647311" cy="720731"/>
      </dsp:txXfrm>
    </dsp:sp>
    <dsp:sp modelId="{8BB494B3-5CE4-408B-AEEF-E6F64752A1CB}">
      <dsp:nvSpPr>
        <dsp:cNvPr id="0" name=""/>
        <dsp:cNvSpPr/>
      </dsp:nvSpPr>
      <dsp:spPr>
        <a:xfrm>
          <a:off x="6400339" y="1610046"/>
          <a:ext cx="1368042" cy="720731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2006</a:t>
          </a:r>
          <a:endParaRPr lang="es-PE" sz="14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760705" y="1610046"/>
        <a:ext cx="647311" cy="720731"/>
      </dsp:txXfrm>
    </dsp:sp>
    <dsp:sp modelId="{F183BB35-6D0B-47B5-9E5D-C19FF9F822D7}">
      <dsp:nvSpPr>
        <dsp:cNvPr id="0" name=""/>
        <dsp:cNvSpPr/>
      </dsp:nvSpPr>
      <dsp:spPr>
        <a:xfrm>
          <a:off x="7472093" y="1610046"/>
          <a:ext cx="1368042" cy="720731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2008</a:t>
          </a:r>
          <a:endParaRPr lang="es-PE" sz="1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832459" y="1610046"/>
        <a:ext cx="647311" cy="720731"/>
      </dsp:txXfrm>
    </dsp:sp>
    <dsp:sp modelId="{A6C8CD08-65F2-4D37-A19D-CF2D19E19949}">
      <dsp:nvSpPr>
        <dsp:cNvPr id="0" name=""/>
        <dsp:cNvSpPr/>
      </dsp:nvSpPr>
      <dsp:spPr>
        <a:xfrm>
          <a:off x="8528642" y="1603332"/>
          <a:ext cx="1368042" cy="720731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2016</a:t>
          </a:r>
          <a:endParaRPr lang="es-PE" sz="1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889008" y="1603332"/>
        <a:ext cx="647311" cy="72073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20DF5-4DFD-41B5-880C-4591057EE11F}">
      <dsp:nvSpPr>
        <dsp:cNvPr id="0" name=""/>
        <dsp:cNvSpPr/>
      </dsp:nvSpPr>
      <dsp:spPr>
        <a:xfrm rot="5400000">
          <a:off x="2592394" y="-847492"/>
          <a:ext cx="951118" cy="288748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Recursos Medidos e Indicados</a:t>
          </a:r>
          <a:endParaRPr lang="es-PE" sz="16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624211" y="167121"/>
        <a:ext cx="2841055" cy="858258"/>
      </dsp:txXfrm>
    </dsp:sp>
    <dsp:sp modelId="{07784567-615D-4EE8-82B6-22163E42F340}">
      <dsp:nvSpPr>
        <dsp:cNvPr id="0" name=""/>
        <dsp:cNvSpPr/>
      </dsp:nvSpPr>
      <dsp:spPr>
        <a:xfrm>
          <a:off x="0" y="1801"/>
          <a:ext cx="1624210" cy="11888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Arial" panose="020B0604020202020204" pitchFamily="34" charset="0"/>
              <a:cs typeface="Arial" panose="020B0604020202020204" pitchFamily="34" charset="0"/>
            </a:rPr>
            <a:t>898</a:t>
          </a:r>
          <a:r>
            <a:rPr lang="es-ES" sz="2800" kern="1200" dirty="0">
              <a:latin typeface="Arial" panose="020B0604020202020204" pitchFamily="34" charset="0"/>
              <a:cs typeface="Arial" panose="020B0604020202020204" pitchFamily="34" charset="0"/>
            </a:rPr>
            <a:t>   </a:t>
          </a:r>
          <a:r>
            <a:rPr lang="es-ES" sz="1400" kern="1200" dirty="0">
              <a:latin typeface="Arial" panose="020B0604020202020204" pitchFamily="34" charset="0"/>
              <a:cs typeface="Arial" panose="020B0604020202020204" pitchFamily="34" charset="0"/>
            </a:rPr>
            <a:t>millones TMS</a:t>
          </a:r>
          <a:endParaRPr lang="es-PE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037" y="59838"/>
        <a:ext cx="1508136" cy="1072823"/>
      </dsp:txXfrm>
    </dsp:sp>
    <dsp:sp modelId="{16B41A60-8F76-4FE9-83EF-AEBC683693DD}">
      <dsp:nvSpPr>
        <dsp:cNvPr id="0" name=""/>
        <dsp:cNvSpPr/>
      </dsp:nvSpPr>
      <dsp:spPr>
        <a:xfrm rot="5400000">
          <a:off x="2592394" y="400849"/>
          <a:ext cx="951118" cy="288748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Reservas Probadas y Probables con contenido entre 0.48% a 0.59%</a:t>
          </a:r>
          <a:endParaRPr lang="es-PE" sz="16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624211" y="1415462"/>
        <a:ext cx="2841055" cy="858258"/>
      </dsp:txXfrm>
    </dsp:sp>
    <dsp:sp modelId="{DDA8D73E-1495-4463-9B8C-6A24E0DB416F}">
      <dsp:nvSpPr>
        <dsp:cNvPr id="0" name=""/>
        <dsp:cNvSpPr/>
      </dsp:nvSpPr>
      <dsp:spPr>
        <a:xfrm>
          <a:off x="0" y="1250143"/>
          <a:ext cx="1624210" cy="11888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Arial" panose="020B0604020202020204" pitchFamily="34" charset="0"/>
              <a:cs typeface="Arial" panose="020B0604020202020204" pitchFamily="34" charset="0"/>
            </a:rPr>
            <a:t>586    </a:t>
          </a:r>
          <a:r>
            <a:rPr lang="es-ES" sz="1400" kern="1200" dirty="0">
              <a:latin typeface="Arial" panose="020B0604020202020204" pitchFamily="34" charset="0"/>
              <a:cs typeface="Arial" panose="020B0604020202020204" pitchFamily="34" charset="0"/>
            </a:rPr>
            <a:t>millones TMS</a:t>
          </a:r>
          <a:endParaRPr lang="es-PE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037" y="1308180"/>
        <a:ext cx="1508136" cy="1072823"/>
      </dsp:txXfrm>
    </dsp:sp>
    <dsp:sp modelId="{49950D09-7814-4298-8DD1-8954E1D4C028}">
      <dsp:nvSpPr>
        <dsp:cNvPr id="0" name=""/>
        <dsp:cNvSpPr/>
      </dsp:nvSpPr>
      <dsp:spPr>
        <a:xfrm rot="5400000">
          <a:off x="2592394" y="1649192"/>
          <a:ext cx="951118" cy="288748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Capacidad de Producción de Cobre</a:t>
          </a:r>
          <a:endParaRPr lang="es-PE" sz="16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624211" y="2663805"/>
        <a:ext cx="2841055" cy="858258"/>
      </dsp:txXfrm>
    </dsp:sp>
    <dsp:sp modelId="{B1609A8F-1FA6-4ED2-8BB8-68F110913698}">
      <dsp:nvSpPr>
        <dsp:cNvPr id="0" name=""/>
        <dsp:cNvSpPr/>
      </dsp:nvSpPr>
      <dsp:spPr>
        <a:xfrm>
          <a:off x="0" y="2498486"/>
          <a:ext cx="1624210" cy="11888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Arial" panose="020B0604020202020204" pitchFamily="34" charset="0"/>
              <a:cs typeface="Arial" panose="020B0604020202020204" pitchFamily="34" charset="0"/>
            </a:rPr>
            <a:t>450,000 </a:t>
          </a:r>
          <a:r>
            <a:rPr lang="es-ES" sz="1400" kern="1200" dirty="0">
              <a:latin typeface="Arial" panose="020B0604020202020204" pitchFamily="34" charset="0"/>
              <a:cs typeface="Arial" panose="020B0604020202020204" pitchFamily="34" charset="0"/>
            </a:rPr>
            <a:t>TMF/año</a:t>
          </a:r>
          <a:endParaRPr lang="es-PE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037" y="2556523"/>
        <a:ext cx="1508136" cy="107282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20DF5-4DFD-41B5-880C-4591057EE11F}">
      <dsp:nvSpPr>
        <dsp:cNvPr id="0" name=""/>
        <dsp:cNvSpPr/>
      </dsp:nvSpPr>
      <dsp:spPr>
        <a:xfrm rot="5400000">
          <a:off x="2717301" y="-917326"/>
          <a:ext cx="922889" cy="299176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Inversión total (construcción de planta, infraestructura y otros gastos)</a:t>
          </a:r>
          <a:endParaRPr lang="es-PE" sz="16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682865" y="162162"/>
        <a:ext cx="2946709" cy="832785"/>
      </dsp:txXfrm>
    </dsp:sp>
    <dsp:sp modelId="{07784567-615D-4EE8-82B6-22163E42F340}">
      <dsp:nvSpPr>
        <dsp:cNvPr id="0" name=""/>
        <dsp:cNvSpPr/>
      </dsp:nvSpPr>
      <dsp:spPr>
        <a:xfrm>
          <a:off x="0" y="1747"/>
          <a:ext cx="1682865" cy="11536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Arial" panose="020B0604020202020204" pitchFamily="34" charset="0"/>
              <a:cs typeface="Arial" panose="020B0604020202020204" pitchFamily="34" charset="0"/>
            </a:rPr>
            <a:t>US$ 3.6 mil millones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315" y="58062"/>
        <a:ext cx="1570235" cy="1040981"/>
      </dsp:txXfrm>
    </dsp:sp>
    <dsp:sp modelId="{16B41A60-8F76-4FE9-83EF-AEBC683693DD}">
      <dsp:nvSpPr>
        <dsp:cNvPr id="0" name=""/>
        <dsp:cNvSpPr/>
      </dsp:nvSpPr>
      <dsp:spPr>
        <a:xfrm rot="5400000">
          <a:off x="2717301" y="293965"/>
          <a:ext cx="922889" cy="299176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Costo de Producción</a:t>
          </a:r>
          <a:endParaRPr lang="es-PE" sz="16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682865" y="1373453"/>
        <a:ext cx="2946709" cy="832785"/>
      </dsp:txXfrm>
    </dsp:sp>
    <dsp:sp modelId="{DDA8D73E-1495-4463-9B8C-6A24E0DB416F}">
      <dsp:nvSpPr>
        <dsp:cNvPr id="0" name=""/>
        <dsp:cNvSpPr/>
      </dsp:nvSpPr>
      <dsp:spPr>
        <a:xfrm>
          <a:off x="0" y="1213040"/>
          <a:ext cx="1682865" cy="11536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Arial" panose="020B0604020202020204" pitchFamily="34" charset="0"/>
              <a:cs typeface="Arial" panose="020B0604020202020204" pitchFamily="34" charset="0"/>
            </a:rPr>
            <a:t>1.50 a 2.00 US$/libra</a:t>
          </a:r>
          <a:endParaRPr lang="es-PE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315" y="1269355"/>
        <a:ext cx="1570235" cy="1040981"/>
      </dsp:txXfrm>
    </dsp:sp>
    <dsp:sp modelId="{49950D09-7814-4298-8DD1-8954E1D4C028}">
      <dsp:nvSpPr>
        <dsp:cNvPr id="0" name=""/>
        <dsp:cNvSpPr/>
      </dsp:nvSpPr>
      <dsp:spPr>
        <a:xfrm rot="5400000">
          <a:off x="2717301" y="1505257"/>
          <a:ext cx="922889" cy="299176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Capacidad de Tratamiento</a:t>
          </a:r>
          <a:endParaRPr lang="es-PE" sz="16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682865" y="2584745"/>
        <a:ext cx="2946709" cy="832785"/>
      </dsp:txXfrm>
    </dsp:sp>
    <dsp:sp modelId="{B1609A8F-1FA6-4ED2-8BB8-68F110913698}">
      <dsp:nvSpPr>
        <dsp:cNvPr id="0" name=""/>
        <dsp:cNvSpPr/>
      </dsp:nvSpPr>
      <dsp:spPr>
        <a:xfrm>
          <a:off x="0" y="2424332"/>
          <a:ext cx="1682865" cy="11536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Arial" panose="020B0604020202020204" pitchFamily="34" charset="0"/>
              <a:cs typeface="Arial" panose="020B0604020202020204" pitchFamily="34" charset="0"/>
            </a:rPr>
            <a:t>150,000</a:t>
          </a: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600" kern="1200" dirty="0">
              <a:latin typeface="Arial" panose="020B0604020202020204" pitchFamily="34" charset="0"/>
              <a:cs typeface="Arial" panose="020B0604020202020204" pitchFamily="34" charset="0"/>
            </a:rPr>
            <a:t>TMS</a:t>
          </a:r>
          <a:r>
            <a:rPr lang="es-ES" sz="2000" kern="1200" dirty="0">
              <a:latin typeface="Arial" panose="020B0604020202020204" pitchFamily="34" charset="0"/>
              <a:cs typeface="Arial" panose="020B0604020202020204" pitchFamily="34" charset="0"/>
            </a:rPr>
            <a:t>/día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315" y="2480647"/>
        <a:ext cx="1570235" cy="104098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DF76EF-B76A-4190-80E6-F2A16C99F5D3}">
      <dsp:nvSpPr>
        <dsp:cNvPr id="0" name=""/>
        <dsp:cNvSpPr/>
      </dsp:nvSpPr>
      <dsp:spPr>
        <a:xfrm>
          <a:off x="0" y="1670992"/>
          <a:ext cx="1701849" cy="680739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1960- 1970</a:t>
          </a:r>
        </a:p>
      </dsp:txBody>
      <dsp:txXfrm>
        <a:off x="340370" y="1670992"/>
        <a:ext cx="1021110" cy="680739"/>
      </dsp:txXfrm>
    </dsp:sp>
    <dsp:sp modelId="{6D0B4939-32AC-4013-BCD2-8F2F79C66C5A}">
      <dsp:nvSpPr>
        <dsp:cNvPr id="0" name=""/>
        <dsp:cNvSpPr/>
      </dsp:nvSpPr>
      <dsp:spPr>
        <a:xfrm>
          <a:off x="1531664" y="1670992"/>
          <a:ext cx="1701849" cy="680739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1984 - 1994</a:t>
          </a:r>
        </a:p>
      </dsp:txBody>
      <dsp:txXfrm>
        <a:off x="1872034" y="1670992"/>
        <a:ext cx="1021110" cy="680739"/>
      </dsp:txXfrm>
    </dsp:sp>
    <dsp:sp modelId="{300B7403-3346-467A-90A1-67248C0CB4A4}">
      <dsp:nvSpPr>
        <dsp:cNvPr id="0" name=""/>
        <dsp:cNvSpPr/>
      </dsp:nvSpPr>
      <dsp:spPr>
        <a:xfrm>
          <a:off x="3063329" y="1670992"/>
          <a:ext cx="1701849" cy="680739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1994</a:t>
          </a:r>
        </a:p>
      </dsp:txBody>
      <dsp:txXfrm>
        <a:off x="3403699" y="1670992"/>
        <a:ext cx="1021110" cy="680739"/>
      </dsp:txXfrm>
    </dsp:sp>
    <dsp:sp modelId="{E53EEB1A-6EDD-43C6-9A4B-4E086B197DC4}">
      <dsp:nvSpPr>
        <dsp:cNvPr id="0" name=""/>
        <dsp:cNvSpPr/>
      </dsp:nvSpPr>
      <dsp:spPr>
        <a:xfrm>
          <a:off x="4594994" y="1670992"/>
          <a:ext cx="1701849" cy="680739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1996</a:t>
          </a:r>
          <a:endParaRPr lang="es-PE" sz="1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935364" y="1670992"/>
        <a:ext cx="1021110" cy="680739"/>
      </dsp:txXfrm>
    </dsp:sp>
    <dsp:sp modelId="{8BB494B3-5CE4-408B-AEEF-E6F64752A1CB}">
      <dsp:nvSpPr>
        <dsp:cNvPr id="0" name=""/>
        <dsp:cNvSpPr/>
      </dsp:nvSpPr>
      <dsp:spPr>
        <a:xfrm>
          <a:off x="6126658" y="1670992"/>
          <a:ext cx="1701849" cy="680739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2006</a:t>
          </a:r>
          <a:endParaRPr lang="es-PE" sz="14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467028" y="1670992"/>
        <a:ext cx="1021110" cy="680739"/>
      </dsp:txXfrm>
    </dsp:sp>
    <dsp:sp modelId="{F183BB35-6D0B-47B5-9E5D-C19FF9F822D7}">
      <dsp:nvSpPr>
        <dsp:cNvPr id="0" name=""/>
        <dsp:cNvSpPr/>
      </dsp:nvSpPr>
      <dsp:spPr>
        <a:xfrm>
          <a:off x="7658323" y="1670992"/>
          <a:ext cx="1701849" cy="680739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2021</a:t>
          </a:r>
          <a:endParaRPr lang="es-PE" sz="1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998693" y="1670992"/>
        <a:ext cx="1021110" cy="680739"/>
      </dsp:txXfrm>
    </dsp:sp>
    <dsp:sp modelId="{A6C8CD08-65F2-4D37-A19D-CF2D19E19949}">
      <dsp:nvSpPr>
        <dsp:cNvPr id="0" name=""/>
        <dsp:cNvSpPr/>
      </dsp:nvSpPr>
      <dsp:spPr>
        <a:xfrm>
          <a:off x="9189988" y="1670992"/>
          <a:ext cx="1701849" cy="680739"/>
        </a:xfrm>
        <a:prstGeom prst="chevron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2022-2023</a:t>
          </a:r>
          <a:endParaRPr lang="es-PE" sz="1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530358" y="1670992"/>
        <a:ext cx="1021110" cy="68073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20DF5-4DFD-41B5-880C-4591057EE11F}">
      <dsp:nvSpPr>
        <dsp:cNvPr id="0" name=""/>
        <dsp:cNvSpPr/>
      </dsp:nvSpPr>
      <dsp:spPr>
        <a:xfrm rot="5400000">
          <a:off x="2963355" y="-1009934"/>
          <a:ext cx="982088" cy="3251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Recursos Medidos e Indicados</a:t>
          </a:r>
          <a:endParaRPr lang="es-PE" sz="20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828799" y="172564"/>
        <a:ext cx="3203258" cy="886204"/>
      </dsp:txXfrm>
    </dsp:sp>
    <dsp:sp modelId="{07784567-615D-4EE8-82B6-22163E42F340}">
      <dsp:nvSpPr>
        <dsp:cNvPr id="0" name=""/>
        <dsp:cNvSpPr/>
      </dsp:nvSpPr>
      <dsp:spPr>
        <a:xfrm>
          <a:off x="0" y="1860"/>
          <a:ext cx="1828800" cy="1227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172 millones </a:t>
          </a:r>
          <a:r>
            <a:rPr lang="es-ES" sz="1600" kern="1200" dirty="0">
              <a:latin typeface="Arial" panose="020B0604020202020204" pitchFamily="34" charset="0"/>
              <a:cs typeface="Arial" panose="020B0604020202020204" pitchFamily="34" charset="0"/>
            </a:rPr>
            <a:t>TMS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927" y="61787"/>
        <a:ext cx="1708946" cy="1107756"/>
      </dsp:txXfrm>
    </dsp:sp>
    <dsp:sp modelId="{16B41A60-8F76-4FE9-83EF-AEBC683693DD}">
      <dsp:nvSpPr>
        <dsp:cNvPr id="0" name=""/>
        <dsp:cNvSpPr/>
      </dsp:nvSpPr>
      <dsp:spPr>
        <a:xfrm rot="5400000">
          <a:off x="2963355" y="279056"/>
          <a:ext cx="982088" cy="3251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Reservas Probadas y Probables con contenido entre 0.70% a 0.76%</a:t>
          </a:r>
          <a:endParaRPr lang="es-PE" sz="20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828799" y="1461554"/>
        <a:ext cx="3203258" cy="886204"/>
      </dsp:txXfrm>
    </dsp:sp>
    <dsp:sp modelId="{DDA8D73E-1495-4463-9B8C-6A24E0DB416F}">
      <dsp:nvSpPr>
        <dsp:cNvPr id="0" name=""/>
        <dsp:cNvSpPr/>
      </dsp:nvSpPr>
      <dsp:spPr>
        <a:xfrm>
          <a:off x="0" y="1290851"/>
          <a:ext cx="1828800" cy="1227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25 millones </a:t>
          </a:r>
          <a:r>
            <a:rPr lang="es-ES" sz="2500" kern="12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927" y="1350778"/>
        <a:ext cx="1708946" cy="1107756"/>
      </dsp:txXfrm>
    </dsp:sp>
    <dsp:sp modelId="{49950D09-7814-4298-8DD1-8954E1D4C028}">
      <dsp:nvSpPr>
        <dsp:cNvPr id="0" name=""/>
        <dsp:cNvSpPr/>
      </dsp:nvSpPr>
      <dsp:spPr>
        <a:xfrm rot="5400000">
          <a:off x="2963355" y="1568048"/>
          <a:ext cx="982088" cy="3251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2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Capacidad de Producción de Cobre</a:t>
          </a:r>
          <a:endParaRPr lang="es-PE" sz="22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828799" y="2750546"/>
        <a:ext cx="3203258" cy="886204"/>
      </dsp:txXfrm>
    </dsp:sp>
    <dsp:sp modelId="{B1609A8F-1FA6-4ED2-8BB8-68F110913698}">
      <dsp:nvSpPr>
        <dsp:cNvPr id="0" name=""/>
        <dsp:cNvSpPr/>
      </dsp:nvSpPr>
      <dsp:spPr>
        <a:xfrm>
          <a:off x="0" y="2579843"/>
          <a:ext cx="1828800" cy="1227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170,000 </a:t>
          </a:r>
          <a:r>
            <a:rPr lang="es-ES" sz="2500" kern="1200" dirty="0" err="1">
              <a:latin typeface="Arial" panose="020B0604020202020204" pitchFamily="34" charset="0"/>
              <a:cs typeface="Arial" panose="020B0604020202020204" pitchFamily="34" charset="0"/>
            </a:rPr>
            <a:t>tmf</a:t>
          </a: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/año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927" y="2639770"/>
        <a:ext cx="1708946" cy="110775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20DF5-4DFD-41B5-880C-4591057EE11F}">
      <dsp:nvSpPr>
        <dsp:cNvPr id="0" name=""/>
        <dsp:cNvSpPr/>
      </dsp:nvSpPr>
      <dsp:spPr>
        <a:xfrm rot="5400000">
          <a:off x="2963355" y="-1009934"/>
          <a:ext cx="982088" cy="3251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Inversión total (construcción de planta, infraestructura y otros gastos)</a:t>
          </a:r>
          <a:endParaRPr lang="es-PE" sz="18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828799" y="172564"/>
        <a:ext cx="3203258" cy="886204"/>
      </dsp:txXfrm>
    </dsp:sp>
    <dsp:sp modelId="{07784567-615D-4EE8-82B6-22163E42F340}">
      <dsp:nvSpPr>
        <dsp:cNvPr id="0" name=""/>
        <dsp:cNvSpPr/>
      </dsp:nvSpPr>
      <dsp:spPr>
        <a:xfrm>
          <a:off x="0" y="1860"/>
          <a:ext cx="1828800" cy="1227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US$ 1.3 mil millones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927" y="61787"/>
        <a:ext cx="1708946" cy="1107756"/>
      </dsp:txXfrm>
    </dsp:sp>
    <dsp:sp modelId="{16B41A60-8F76-4FE9-83EF-AEBC683693DD}">
      <dsp:nvSpPr>
        <dsp:cNvPr id="0" name=""/>
        <dsp:cNvSpPr/>
      </dsp:nvSpPr>
      <dsp:spPr>
        <a:xfrm rot="5400000">
          <a:off x="2963355" y="279056"/>
          <a:ext cx="982088" cy="3251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Costo de Producción</a:t>
          </a:r>
          <a:endParaRPr lang="es-PE" sz="18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828799" y="1461554"/>
        <a:ext cx="3203258" cy="886204"/>
      </dsp:txXfrm>
    </dsp:sp>
    <dsp:sp modelId="{DDA8D73E-1495-4463-9B8C-6A24E0DB416F}">
      <dsp:nvSpPr>
        <dsp:cNvPr id="0" name=""/>
        <dsp:cNvSpPr/>
      </dsp:nvSpPr>
      <dsp:spPr>
        <a:xfrm>
          <a:off x="0" y="1290851"/>
          <a:ext cx="1828800" cy="1227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2.00 a 2.50 US$/libra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927" y="1350778"/>
        <a:ext cx="1708946" cy="1107756"/>
      </dsp:txXfrm>
    </dsp:sp>
    <dsp:sp modelId="{49950D09-7814-4298-8DD1-8954E1D4C028}">
      <dsp:nvSpPr>
        <dsp:cNvPr id="0" name=""/>
        <dsp:cNvSpPr/>
      </dsp:nvSpPr>
      <dsp:spPr>
        <a:xfrm rot="5400000">
          <a:off x="2963355" y="1568048"/>
          <a:ext cx="982088" cy="32512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2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Capacidad de Tratamiento</a:t>
          </a:r>
          <a:endParaRPr lang="es-PE" sz="22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828799" y="2750546"/>
        <a:ext cx="3203258" cy="886204"/>
      </dsp:txXfrm>
    </dsp:sp>
    <dsp:sp modelId="{B1609A8F-1FA6-4ED2-8BB8-68F110913698}">
      <dsp:nvSpPr>
        <dsp:cNvPr id="0" name=""/>
        <dsp:cNvSpPr/>
      </dsp:nvSpPr>
      <dsp:spPr>
        <a:xfrm>
          <a:off x="0" y="2579843"/>
          <a:ext cx="1828800" cy="1227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24,000 </a:t>
          </a:r>
          <a:r>
            <a:rPr lang="es-ES" sz="2500" kern="1200" dirty="0" err="1">
              <a:latin typeface="Arial" panose="020B0604020202020204" pitchFamily="34" charset="0"/>
              <a:cs typeface="Arial" panose="020B0604020202020204" pitchFamily="34" charset="0"/>
            </a:rPr>
            <a:t>tm</a:t>
          </a:r>
          <a:r>
            <a:rPr lang="es-ES" sz="2500" kern="1200" dirty="0">
              <a:latin typeface="Arial" panose="020B0604020202020204" pitchFamily="34" charset="0"/>
              <a:cs typeface="Arial" panose="020B0604020202020204" pitchFamily="34" charset="0"/>
            </a:rPr>
            <a:t>/día</a:t>
          </a:r>
          <a:endParaRPr lang="es-PE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927" y="2639770"/>
        <a:ext cx="1708946" cy="11077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D675-EE80-43B3-A15A-C51BF67E375C}" type="datetimeFigureOut">
              <a:rPr lang="es-PE" smtClean="0"/>
              <a:t>12/09/24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97E7C-E5C3-4F0F-8238-2AE54E50093D}" type="slidenum">
              <a:rPr lang="es-PE" smtClean="0"/>
              <a:t>‹Nº›</a:t>
            </a:fld>
            <a:endParaRPr lang="es-P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5369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D675-EE80-43B3-A15A-C51BF67E375C}" type="datetimeFigureOut">
              <a:rPr lang="es-PE" smtClean="0"/>
              <a:t>12/09/24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97E7C-E5C3-4F0F-8238-2AE54E50093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26030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D675-EE80-43B3-A15A-C51BF67E375C}" type="datetimeFigureOut">
              <a:rPr lang="es-PE" smtClean="0"/>
              <a:t>12/09/24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97E7C-E5C3-4F0F-8238-2AE54E50093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91507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D675-EE80-43B3-A15A-C51BF67E375C}" type="datetimeFigureOut">
              <a:rPr lang="es-PE" smtClean="0"/>
              <a:t>12/09/24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97E7C-E5C3-4F0F-8238-2AE54E50093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89829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D675-EE80-43B3-A15A-C51BF67E375C}" type="datetimeFigureOut">
              <a:rPr lang="es-PE" smtClean="0"/>
              <a:t>12/09/24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97E7C-E5C3-4F0F-8238-2AE54E50093D}" type="slidenum">
              <a:rPr lang="es-PE" smtClean="0"/>
              <a:t>‹Nº›</a:t>
            </a:fld>
            <a:endParaRPr lang="es-P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859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D675-EE80-43B3-A15A-C51BF67E375C}" type="datetimeFigureOut">
              <a:rPr lang="es-PE" smtClean="0"/>
              <a:t>12/09/24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97E7C-E5C3-4F0F-8238-2AE54E50093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82821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D675-EE80-43B3-A15A-C51BF67E375C}" type="datetimeFigureOut">
              <a:rPr lang="es-PE" smtClean="0"/>
              <a:t>12/09/24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97E7C-E5C3-4F0F-8238-2AE54E50093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93709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D675-EE80-43B3-A15A-C51BF67E375C}" type="datetimeFigureOut">
              <a:rPr lang="es-PE" smtClean="0"/>
              <a:t>12/09/24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97E7C-E5C3-4F0F-8238-2AE54E50093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89963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D675-EE80-43B3-A15A-C51BF67E375C}" type="datetimeFigureOut">
              <a:rPr lang="es-PE" smtClean="0"/>
              <a:t>12/09/24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97E7C-E5C3-4F0F-8238-2AE54E50093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33190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C9AD675-EE80-43B3-A15A-C51BF67E375C}" type="datetimeFigureOut">
              <a:rPr lang="es-PE" smtClean="0"/>
              <a:t>12/09/24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AC97E7C-E5C3-4F0F-8238-2AE54E50093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16912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D675-EE80-43B3-A15A-C51BF67E375C}" type="datetimeFigureOut">
              <a:rPr lang="es-PE" smtClean="0"/>
              <a:t>12/09/24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97E7C-E5C3-4F0F-8238-2AE54E50093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91991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C9AD675-EE80-43B3-A15A-C51BF67E375C}" type="datetimeFigureOut">
              <a:rPr lang="es-PE" smtClean="0"/>
              <a:t>12/09/24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AC97E7C-E5C3-4F0F-8238-2AE54E50093D}" type="slidenum">
              <a:rPr lang="es-PE" smtClean="0"/>
              <a:t>‹Nº›</a:t>
            </a:fld>
            <a:endParaRPr lang="es-PE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1738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image" Target="../media/image1.png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image" Target="../media/image1.png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12" Type="http://schemas.openxmlformats.org/officeDocument/2006/relationships/image" Target="../media/image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2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13" Type="http://schemas.openxmlformats.org/officeDocument/2006/relationships/image" Target="../media/image1.png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12" Type="http://schemas.openxmlformats.org/officeDocument/2006/relationships/image" Target="../media/image2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2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13" Type="http://schemas.openxmlformats.org/officeDocument/2006/relationships/image" Target="../media/image1.png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12" Type="http://schemas.openxmlformats.org/officeDocument/2006/relationships/image" Target="../media/image2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13.xml"/><Relationship Id="rId7" Type="http://schemas.openxmlformats.org/officeDocument/2006/relationships/image" Target="../media/image2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13" Type="http://schemas.openxmlformats.org/officeDocument/2006/relationships/image" Target="../media/image1.png"/><Relationship Id="rId3" Type="http://schemas.openxmlformats.org/officeDocument/2006/relationships/diagramLayout" Target="../diagrams/layout14.xml"/><Relationship Id="rId7" Type="http://schemas.openxmlformats.org/officeDocument/2006/relationships/diagramData" Target="../diagrams/data15.xml"/><Relationship Id="rId12" Type="http://schemas.openxmlformats.org/officeDocument/2006/relationships/image" Target="../media/image2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11" Type="http://schemas.microsoft.com/office/2007/relationships/diagramDrawing" Target="../diagrams/drawing15.xml"/><Relationship Id="rId5" Type="http://schemas.openxmlformats.org/officeDocument/2006/relationships/diagramColors" Target="../diagrams/colors14.xml"/><Relationship Id="rId10" Type="http://schemas.openxmlformats.org/officeDocument/2006/relationships/diagramColors" Target="../diagrams/colors15.xml"/><Relationship Id="rId4" Type="http://schemas.openxmlformats.org/officeDocument/2006/relationships/diagramQuickStyle" Target="../diagrams/quickStyle14.xml"/><Relationship Id="rId9" Type="http://schemas.openxmlformats.org/officeDocument/2006/relationships/diagramQuickStyle" Target="../diagrams/quickStyle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16.xml"/><Relationship Id="rId7" Type="http://schemas.openxmlformats.org/officeDocument/2006/relationships/image" Target="../media/image2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Relationship Id="rId9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8.xml"/><Relationship Id="rId13" Type="http://schemas.openxmlformats.org/officeDocument/2006/relationships/image" Target="../media/image1.png"/><Relationship Id="rId3" Type="http://schemas.openxmlformats.org/officeDocument/2006/relationships/diagramLayout" Target="../diagrams/layout17.xml"/><Relationship Id="rId7" Type="http://schemas.openxmlformats.org/officeDocument/2006/relationships/diagramData" Target="../diagrams/data18.xml"/><Relationship Id="rId12" Type="http://schemas.openxmlformats.org/officeDocument/2006/relationships/image" Target="../media/image2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11" Type="http://schemas.microsoft.com/office/2007/relationships/diagramDrawing" Target="../diagrams/drawing18.xml"/><Relationship Id="rId5" Type="http://schemas.openxmlformats.org/officeDocument/2006/relationships/diagramColors" Target="../diagrams/colors17.xml"/><Relationship Id="rId10" Type="http://schemas.openxmlformats.org/officeDocument/2006/relationships/diagramColors" Target="../diagrams/colors18.xml"/><Relationship Id="rId4" Type="http://schemas.openxmlformats.org/officeDocument/2006/relationships/diagramQuickStyle" Target="../diagrams/quickStyle17.xml"/><Relationship Id="rId9" Type="http://schemas.openxmlformats.org/officeDocument/2006/relationships/diagramQuickStyle" Target="../diagrams/quickStyle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19.xml"/><Relationship Id="rId7" Type="http://schemas.openxmlformats.org/officeDocument/2006/relationships/image" Target="../media/image2.pn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Relationship Id="rId9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1.xml"/><Relationship Id="rId13" Type="http://schemas.openxmlformats.org/officeDocument/2006/relationships/image" Target="../media/image1.png"/><Relationship Id="rId3" Type="http://schemas.openxmlformats.org/officeDocument/2006/relationships/diagramLayout" Target="../diagrams/layout20.xml"/><Relationship Id="rId7" Type="http://schemas.openxmlformats.org/officeDocument/2006/relationships/diagramData" Target="../diagrams/data21.xml"/><Relationship Id="rId12" Type="http://schemas.openxmlformats.org/officeDocument/2006/relationships/image" Target="../media/image2.pn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0.xml"/><Relationship Id="rId11" Type="http://schemas.microsoft.com/office/2007/relationships/diagramDrawing" Target="../diagrams/drawing21.xml"/><Relationship Id="rId5" Type="http://schemas.openxmlformats.org/officeDocument/2006/relationships/diagramColors" Target="../diagrams/colors20.xml"/><Relationship Id="rId10" Type="http://schemas.openxmlformats.org/officeDocument/2006/relationships/diagramColors" Target="../diagrams/colors21.xml"/><Relationship Id="rId4" Type="http://schemas.openxmlformats.org/officeDocument/2006/relationships/diagramQuickStyle" Target="../diagrams/quickStyle20.xml"/><Relationship Id="rId9" Type="http://schemas.openxmlformats.org/officeDocument/2006/relationships/diagramQuickStyle" Target="../diagrams/quickStyle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22.xml"/><Relationship Id="rId7" Type="http://schemas.openxmlformats.org/officeDocument/2006/relationships/image" Target="../media/image2.pn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Relationship Id="rId9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4.xml"/><Relationship Id="rId13" Type="http://schemas.openxmlformats.org/officeDocument/2006/relationships/image" Target="../media/image1.png"/><Relationship Id="rId3" Type="http://schemas.openxmlformats.org/officeDocument/2006/relationships/diagramLayout" Target="../diagrams/layout23.xml"/><Relationship Id="rId7" Type="http://schemas.openxmlformats.org/officeDocument/2006/relationships/diagramData" Target="../diagrams/data24.xml"/><Relationship Id="rId12" Type="http://schemas.openxmlformats.org/officeDocument/2006/relationships/image" Target="../media/image2.pn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3.xml"/><Relationship Id="rId11" Type="http://schemas.microsoft.com/office/2007/relationships/diagramDrawing" Target="../diagrams/drawing24.xml"/><Relationship Id="rId5" Type="http://schemas.openxmlformats.org/officeDocument/2006/relationships/diagramColors" Target="../diagrams/colors23.xml"/><Relationship Id="rId10" Type="http://schemas.openxmlformats.org/officeDocument/2006/relationships/diagramColors" Target="../diagrams/colors24.xml"/><Relationship Id="rId4" Type="http://schemas.openxmlformats.org/officeDocument/2006/relationships/diagramQuickStyle" Target="../diagrams/quickStyle23.xml"/><Relationship Id="rId9" Type="http://schemas.openxmlformats.org/officeDocument/2006/relationships/diagramQuickStyle" Target="../diagrams/quickStyle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25.xml"/><Relationship Id="rId7" Type="http://schemas.openxmlformats.org/officeDocument/2006/relationships/image" Target="../media/image2.png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Relationship Id="rId9" Type="http://schemas.openxmlformats.org/officeDocument/2006/relationships/image" Target="../media/image29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7.xml"/><Relationship Id="rId13" Type="http://schemas.openxmlformats.org/officeDocument/2006/relationships/image" Target="../media/image1.png"/><Relationship Id="rId3" Type="http://schemas.openxmlformats.org/officeDocument/2006/relationships/diagramLayout" Target="../diagrams/layout26.xml"/><Relationship Id="rId7" Type="http://schemas.openxmlformats.org/officeDocument/2006/relationships/diagramData" Target="../diagrams/data27.xml"/><Relationship Id="rId12" Type="http://schemas.openxmlformats.org/officeDocument/2006/relationships/image" Target="../media/image2.png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6.xml"/><Relationship Id="rId11" Type="http://schemas.microsoft.com/office/2007/relationships/diagramDrawing" Target="../diagrams/drawing27.xml"/><Relationship Id="rId5" Type="http://schemas.openxmlformats.org/officeDocument/2006/relationships/diagramColors" Target="../diagrams/colors26.xml"/><Relationship Id="rId10" Type="http://schemas.openxmlformats.org/officeDocument/2006/relationships/diagramColors" Target="../diagrams/colors27.xml"/><Relationship Id="rId4" Type="http://schemas.openxmlformats.org/officeDocument/2006/relationships/diagramQuickStyle" Target="../diagrams/quickStyle26.xml"/><Relationship Id="rId9" Type="http://schemas.openxmlformats.org/officeDocument/2006/relationships/diagramQuickStyle" Target="../diagrams/quickStyle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28.xml"/><Relationship Id="rId7" Type="http://schemas.openxmlformats.org/officeDocument/2006/relationships/image" Target="../media/image2.png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Relationship Id="rId9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0.xml"/><Relationship Id="rId13" Type="http://schemas.openxmlformats.org/officeDocument/2006/relationships/image" Target="../media/image1.png"/><Relationship Id="rId3" Type="http://schemas.openxmlformats.org/officeDocument/2006/relationships/diagramLayout" Target="../diagrams/layout29.xml"/><Relationship Id="rId7" Type="http://schemas.openxmlformats.org/officeDocument/2006/relationships/diagramData" Target="../diagrams/data30.xml"/><Relationship Id="rId12" Type="http://schemas.openxmlformats.org/officeDocument/2006/relationships/image" Target="../media/image2.png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9.xml"/><Relationship Id="rId11" Type="http://schemas.microsoft.com/office/2007/relationships/diagramDrawing" Target="../diagrams/drawing30.xml"/><Relationship Id="rId5" Type="http://schemas.openxmlformats.org/officeDocument/2006/relationships/diagramColors" Target="../diagrams/colors29.xml"/><Relationship Id="rId10" Type="http://schemas.openxmlformats.org/officeDocument/2006/relationships/diagramColors" Target="../diagrams/colors30.xml"/><Relationship Id="rId4" Type="http://schemas.openxmlformats.org/officeDocument/2006/relationships/diagramQuickStyle" Target="../diagrams/quickStyle29.xml"/><Relationship Id="rId9" Type="http://schemas.openxmlformats.org/officeDocument/2006/relationships/diagramQuickStyle" Target="../diagrams/quickStyle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31.xml"/><Relationship Id="rId7" Type="http://schemas.openxmlformats.org/officeDocument/2006/relationships/image" Target="../media/image2.png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Relationship Id="rId9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3.xml"/><Relationship Id="rId13" Type="http://schemas.openxmlformats.org/officeDocument/2006/relationships/image" Target="../media/image1.png"/><Relationship Id="rId3" Type="http://schemas.openxmlformats.org/officeDocument/2006/relationships/diagramLayout" Target="../diagrams/layout32.xml"/><Relationship Id="rId7" Type="http://schemas.openxmlformats.org/officeDocument/2006/relationships/diagramData" Target="../diagrams/data33.xml"/><Relationship Id="rId12" Type="http://schemas.openxmlformats.org/officeDocument/2006/relationships/image" Target="../media/image2.png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2.xml"/><Relationship Id="rId11" Type="http://schemas.microsoft.com/office/2007/relationships/diagramDrawing" Target="../diagrams/drawing33.xml"/><Relationship Id="rId5" Type="http://schemas.openxmlformats.org/officeDocument/2006/relationships/diagramColors" Target="../diagrams/colors32.xml"/><Relationship Id="rId10" Type="http://schemas.openxmlformats.org/officeDocument/2006/relationships/diagramColors" Target="../diagrams/colors33.xml"/><Relationship Id="rId4" Type="http://schemas.openxmlformats.org/officeDocument/2006/relationships/diagramQuickStyle" Target="../diagrams/quickStyle32.xml"/><Relationship Id="rId9" Type="http://schemas.openxmlformats.org/officeDocument/2006/relationships/diagramQuickStyle" Target="../diagrams/quickStyle3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4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3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4.xml"/><Relationship Id="rId5" Type="http://schemas.openxmlformats.org/officeDocument/2006/relationships/diagramLayout" Target="../diagrams/layout34.xml"/><Relationship Id="rId4" Type="http://schemas.openxmlformats.org/officeDocument/2006/relationships/diagramData" Target="../diagrams/data34.xml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5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3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5.xml"/><Relationship Id="rId5" Type="http://schemas.openxmlformats.org/officeDocument/2006/relationships/diagramLayout" Target="../diagrams/layout35.xml"/><Relationship Id="rId4" Type="http://schemas.openxmlformats.org/officeDocument/2006/relationships/diagramData" Target="../diagrams/data3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320FE1-5E8A-4531-BD16-69BD7F385D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br>
              <a:rPr lang="es-MX" sz="4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Evolución de los proyectos de</a:t>
            </a:r>
            <a:r>
              <a:rPr lang="es-MX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s-MX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5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Cobre en el Perú</a:t>
            </a:r>
            <a:endParaRPr lang="es-PE" sz="57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D6C6AB-A33C-49D5-BECC-96828CBD7C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s-MX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SEpTIEMBRE 2024</a:t>
            </a:r>
            <a:endParaRPr lang="es-PE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86B5B88F-517A-14BD-CE14-14C072EF3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056" y="1259379"/>
            <a:ext cx="3921997" cy="368543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F901A6D-A6FE-410C-B0C3-701F831C1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56" y="271986"/>
            <a:ext cx="3047998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116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26D75EE5-57FF-4D1E-B105-A6036B0FE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PE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C913828F-06C6-4172-B0DE-BAB012020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PE"/>
          </a:p>
        </p:txBody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0CB2A3A6-962C-4D7A-8272-EDEDD881F0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0B4048A3-D4C4-462E-9D01-B1E1A2834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E0024992-3820-435E-AF30-7DF0C7EF4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PE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ABE2F81E-E6CF-48E1-A031-CA83770D7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938" y="524077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Operación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Quellaveco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Quellaveco: Anglo American planea invertir US$10 millones en cambios en  unidades auxiliares - Energiminas">
            <a:extLst>
              <a:ext uri="{FF2B5EF4-FFF2-40B4-BE49-F238E27FC236}">
                <a16:creationId xmlns:a16="http://schemas.microsoft.com/office/drawing/2014/main" id="{4D111EA8-FBCF-8DFC-1FB7-D7DD22949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3938" y="1109374"/>
            <a:ext cx="5131653" cy="288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1" name="Rectangle 1040">
            <a:extLst>
              <a:ext uri="{FF2B5EF4-FFF2-40B4-BE49-F238E27FC236}">
                <a16:creationId xmlns:a16="http://schemas.microsoft.com/office/drawing/2014/main" id="{5F803412-0E5F-4A63-B61F-CB1ACE3F9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3996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0F53FB84-659D-ED13-D9E4-BCF6479C6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891" y="640080"/>
            <a:ext cx="3832698" cy="3602736"/>
          </a:xfrm>
          <a:prstGeom prst="rect">
            <a:avLst/>
          </a:prstGeom>
        </p:spPr>
      </p:pic>
      <p:sp>
        <p:nvSpPr>
          <p:cNvPr id="1043" name="Rectangle 1042">
            <a:extLst>
              <a:ext uri="{FF2B5EF4-FFF2-40B4-BE49-F238E27FC236}">
                <a16:creationId xmlns:a16="http://schemas.microsoft.com/office/drawing/2014/main" id="{116CEEC1-68B3-4EA2-9B0C-3DFD5D431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PE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8CDA7AE-0CFC-EC7E-5A51-E4592778C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3" y="31525"/>
            <a:ext cx="2570387" cy="96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20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71B021-3D39-5414-8930-FB4A25755B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4289" y="457609"/>
            <a:ext cx="10058400" cy="58420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s-ES" sz="30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Línea de Tiempo </a:t>
            </a:r>
            <a:r>
              <a:rPr lang="es-ES" sz="3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Quellaveco</a:t>
            </a:r>
            <a:endParaRPr lang="es-PE" sz="3000" b="1" u="sng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75041733-6819-1780-1059-C356315B726C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64949284"/>
              </p:ext>
            </p:extLst>
          </p:nvPr>
        </p:nvGraphicFramePr>
        <p:xfrm>
          <a:off x="542439" y="1766888"/>
          <a:ext cx="1089025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67B5F202-F31F-A331-8911-0508244D96CF}"/>
              </a:ext>
            </a:extLst>
          </p:cNvPr>
          <p:cNvCxnSpPr/>
          <p:nvPr/>
        </p:nvCxnSpPr>
        <p:spPr>
          <a:xfrm flipV="1">
            <a:off x="633459" y="2374755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EB3328B-A081-58FE-EFCA-96D0B5857B96}"/>
              </a:ext>
            </a:extLst>
          </p:cNvPr>
          <p:cNvSpPr txBox="1"/>
          <p:nvPr/>
        </p:nvSpPr>
        <p:spPr>
          <a:xfrm>
            <a:off x="621904" y="2887408"/>
            <a:ext cx="12224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Comenzaron los estudios preliminares</a:t>
            </a:r>
            <a:endParaRPr lang="es-PE" sz="11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F299E92-4877-9A54-3427-6FBE3860D25E}"/>
              </a:ext>
            </a:extLst>
          </p:cNvPr>
          <p:cNvSpPr txBox="1"/>
          <p:nvPr/>
        </p:nvSpPr>
        <p:spPr>
          <a:xfrm>
            <a:off x="1838341" y="4076003"/>
            <a:ext cx="145708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100" dirty="0"/>
              <a:t>Se realizaron estudios más detallados y pruebas de viabilidad para evaluar el potencial del yacimiento </a:t>
            </a:r>
            <a:endParaRPr lang="es-PE" sz="1100" dirty="0"/>
          </a:p>
          <a:p>
            <a:endParaRPr lang="es-PE" sz="1100" dirty="0"/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58A653B2-01E1-8140-98B0-4E16677EA6E9}"/>
              </a:ext>
            </a:extLst>
          </p:cNvPr>
          <p:cNvCxnSpPr/>
          <p:nvPr/>
        </p:nvCxnSpPr>
        <p:spPr>
          <a:xfrm flipV="1">
            <a:off x="1824874" y="4076003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4882857-2BE0-9D90-8118-B905EB212B3D}"/>
              </a:ext>
            </a:extLst>
          </p:cNvPr>
          <p:cNvSpPr txBox="1"/>
          <p:nvPr/>
        </p:nvSpPr>
        <p:spPr>
          <a:xfrm rot="10800000" flipV="1">
            <a:off x="3066932" y="2116773"/>
            <a:ext cx="11973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100" dirty="0"/>
              <a:t>Anglo American adquiere la participación mayoritaria del proyecto con una fuerte inversión</a:t>
            </a:r>
            <a:endParaRPr lang="es-PE" sz="1100" dirty="0"/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47DE8E86-B7DD-FC03-A475-C0FEF5A92FDE}"/>
              </a:ext>
            </a:extLst>
          </p:cNvPr>
          <p:cNvCxnSpPr/>
          <p:nvPr/>
        </p:nvCxnSpPr>
        <p:spPr>
          <a:xfrm flipV="1">
            <a:off x="3075332" y="2382771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25606F1-CF9B-383B-EC66-D50F24168051}"/>
              </a:ext>
            </a:extLst>
          </p:cNvPr>
          <p:cNvSpPr txBox="1"/>
          <p:nvPr/>
        </p:nvSpPr>
        <p:spPr>
          <a:xfrm rot="10800000" flipV="1">
            <a:off x="4274982" y="4064085"/>
            <a:ext cx="1457079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100" dirty="0"/>
              <a:t>Completó la fase de prefactibilidad confirmando que el yacimiento tenía el potencial para convertirse en Gran Minería. Anglo American empezó el diseño del proyecto y la obtención de permisos</a:t>
            </a:r>
            <a:endParaRPr lang="es-PE" sz="1100" dirty="0"/>
          </a:p>
          <a:p>
            <a:endParaRPr lang="es-PE" sz="1100" dirty="0"/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F15CB681-9F37-7B56-AE00-22E3B15DD145}"/>
              </a:ext>
            </a:extLst>
          </p:cNvPr>
          <p:cNvCxnSpPr/>
          <p:nvPr/>
        </p:nvCxnSpPr>
        <p:spPr>
          <a:xfrm flipV="1">
            <a:off x="4258876" y="4096224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F88C7258-AF1C-B11D-8936-6AFA27A9326B}"/>
              </a:ext>
            </a:extLst>
          </p:cNvPr>
          <p:cNvSpPr txBox="1"/>
          <p:nvPr/>
        </p:nvSpPr>
        <p:spPr>
          <a:xfrm rot="10800000" flipV="1">
            <a:off x="5427676" y="1722793"/>
            <a:ext cx="136141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100" dirty="0"/>
              <a:t>Iniciaron las actividades de construcción de la planta de procesamiento de cobre, infraestructura de transporte y un sistema de gestión de agua.</a:t>
            </a:r>
            <a:endParaRPr lang="es-PE" sz="1100" dirty="0"/>
          </a:p>
        </p:txBody>
      </p: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AF59F46E-A19A-38E9-BD0A-8D672AB6E09C}"/>
              </a:ext>
            </a:extLst>
          </p:cNvPr>
          <p:cNvCxnSpPr/>
          <p:nvPr/>
        </p:nvCxnSpPr>
        <p:spPr>
          <a:xfrm flipV="1">
            <a:off x="5439983" y="2393818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>
            <a:extLst>
              <a:ext uri="{FF2B5EF4-FFF2-40B4-BE49-F238E27FC236}">
                <a16:creationId xmlns:a16="http://schemas.microsoft.com/office/drawing/2014/main" id="{FA3BDE2E-6683-9C4A-E6A6-B1DA7085FD21}"/>
              </a:ext>
            </a:extLst>
          </p:cNvPr>
          <p:cNvSpPr txBox="1"/>
          <p:nvPr/>
        </p:nvSpPr>
        <p:spPr>
          <a:xfrm rot="10800000" flipV="1">
            <a:off x="6666004" y="4047803"/>
            <a:ext cx="10905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100" dirty="0"/>
              <a:t>El proyecto avanza a pesar de las medidas de seguridad por el COVID 19.</a:t>
            </a:r>
            <a:endParaRPr lang="es-PE" sz="1100" dirty="0"/>
          </a:p>
          <a:p>
            <a:endParaRPr lang="es-PE" sz="1100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89FA6A11-EFD3-C065-BDCD-20F070221DDF}"/>
              </a:ext>
            </a:extLst>
          </p:cNvPr>
          <p:cNvCxnSpPr/>
          <p:nvPr/>
        </p:nvCxnSpPr>
        <p:spPr>
          <a:xfrm flipV="1">
            <a:off x="6670968" y="4096224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uadroTexto 32">
            <a:extLst>
              <a:ext uri="{FF2B5EF4-FFF2-40B4-BE49-F238E27FC236}">
                <a16:creationId xmlns:a16="http://schemas.microsoft.com/office/drawing/2014/main" id="{074FF68C-CA22-7E66-34B7-8C70740225E1}"/>
              </a:ext>
            </a:extLst>
          </p:cNvPr>
          <p:cNvSpPr txBox="1"/>
          <p:nvPr/>
        </p:nvSpPr>
        <p:spPr>
          <a:xfrm rot="10800000" flipV="1">
            <a:off x="7783194" y="1439665"/>
            <a:ext cx="13614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100" dirty="0"/>
              <a:t>Se completaron diversas etapas de la construcción y se hicieron grandes esfuerzos para minimizar el impacto ambiental y social en la región.</a:t>
            </a:r>
            <a:endParaRPr lang="es-PE" sz="1100" dirty="0"/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040DA5D4-3C7B-B6D8-6858-FE7C67E1A4DA}"/>
              </a:ext>
            </a:extLst>
          </p:cNvPr>
          <p:cNvCxnSpPr/>
          <p:nvPr/>
        </p:nvCxnSpPr>
        <p:spPr>
          <a:xfrm flipV="1">
            <a:off x="7774127" y="2391032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uadroTexto 38">
            <a:extLst>
              <a:ext uri="{FF2B5EF4-FFF2-40B4-BE49-F238E27FC236}">
                <a16:creationId xmlns:a16="http://schemas.microsoft.com/office/drawing/2014/main" id="{7B0F6541-757F-DB2E-E2A8-00D03397BD72}"/>
              </a:ext>
            </a:extLst>
          </p:cNvPr>
          <p:cNvSpPr txBox="1"/>
          <p:nvPr/>
        </p:nvSpPr>
        <p:spPr>
          <a:xfrm rot="10800000" flipV="1">
            <a:off x="8992247" y="4235121"/>
            <a:ext cx="13614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100" dirty="0"/>
              <a:t>Comenzó una etapa de pruebas</a:t>
            </a:r>
            <a:endParaRPr lang="es-PE" sz="1100" dirty="0"/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CA0FE931-44EF-6D4A-80C5-83A8D8CFF53B}"/>
              </a:ext>
            </a:extLst>
          </p:cNvPr>
          <p:cNvCxnSpPr/>
          <p:nvPr/>
        </p:nvCxnSpPr>
        <p:spPr>
          <a:xfrm flipV="1">
            <a:off x="9021045" y="4093693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E7DCC6AA-5D4C-41D3-32B0-ADEC3A21A64C}"/>
              </a:ext>
            </a:extLst>
          </p:cNvPr>
          <p:cNvCxnSpPr/>
          <p:nvPr/>
        </p:nvCxnSpPr>
        <p:spPr>
          <a:xfrm flipV="1">
            <a:off x="10235557" y="2378716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4236FA46-52A4-67B5-19E2-C02AD9CEBF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543" y="0"/>
            <a:ext cx="2560318" cy="960120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AC52A88C-75D5-97AF-4AD3-6F3A891D52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377" y="22755"/>
            <a:ext cx="1361412" cy="1279727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33E053D9-5517-CBB3-8085-0D322420D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057" y="338281"/>
            <a:ext cx="820292" cy="11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205BB334-E3FA-A236-18B9-594479AB192A}"/>
              </a:ext>
            </a:extLst>
          </p:cNvPr>
          <p:cNvSpPr txBox="1">
            <a:spLocks/>
          </p:cNvSpPr>
          <p:nvPr/>
        </p:nvSpPr>
        <p:spPr>
          <a:xfrm>
            <a:off x="10268858" y="4013548"/>
            <a:ext cx="1885798" cy="584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 años</a:t>
            </a:r>
            <a:endParaRPr lang="es-PE" sz="28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08AAA7F-B7EF-9E57-BA29-25EC8EFDBA0E}"/>
              </a:ext>
            </a:extLst>
          </p:cNvPr>
          <p:cNvSpPr txBox="1"/>
          <p:nvPr/>
        </p:nvSpPr>
        <p:spPr>
          <a:xfrm rot="10800000" flipV="1">
            <a:off x="10307975" y="2257376"/>
            <a:ext cx="136141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100" dirty="0"/>
              <a:t>Comenzó la producción inicial de cobre, marcando un hito importante para la minería en el Perú</a:t>
            </a:r>
            <a:endParaRPr lang="es-PE" sz="1100" dirty="0"/>
          </a:p>
        </p:txBody>
      </p:sp>
    </p:spTree>
    <p:extLst>
      <p:ext uri="{BB962C8B-B14F-4D97-AF65-F5344CB8AC3E}">
        <p14:creationId xmlns:p14="http://schemas.microsoft.com/office/powerpoint/2010/main" val="1581596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925D63-597F-13A7-CBB2-97E267519366}"/>
              </a:ext>
            </a:extLst>
          </p:cNvPr>
          <p:cNvSpPr txBox="1">
            <a:spLocks/>
          </p:cNvSpPr>
          <p:nvPr/>
        </p:nvSpPr>
        <p:spPr>
          <a:xfrm>
            <a:off x="1066800" y="229281"/>
            <a:ext cx="10058400" cy="584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Quellaveco</a:t>
            </a:r>
            <a:r>
              <a:rPr lang="es-ES" sz="30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Números</a:t>
            </a:r>
            <a:endParaRPr lang="es-PE" sz="3000" b="1" u="sng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4868A934-5738-CDFE-9783-CC1D0DE18FB2}"/>
              </a:ext>
            </a:extLst>
          </p:cNvPr>
          <p:cNvGrpSpPr/>
          <p:nvPr/>
        </p:nvGrpSpPr>
        <p:grpSpPr>
          <a:xfrm>
            <a:off x="959151" y="1263174"/>
            <a:ext cx="4920946" cy="4783296"/>
            <a:chOff x="137879" y="732579"/>
            <a:chExt cx="6190350" cy="5585640"/>
          </a:xfrm>
        </p:grpSpPr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9A484870-3C02-B247-74BA-B03F91551912}"/>
                </a:ext>
              </a:extLst>
            </p:cNvPr>
            <p:cNvGrpSpPr/>
            <p:nvPr/>
          </p:nvGrpSpPr>
          <p:grpSpPr>
            <a:xfrm>
              <a:off x="137879" y="732579"/>
              <a:ext cx="6190350" cy="5406964"/>
              <a:chOff x="370103" y="558411"/>
              <a:chExt cx="6219383" cy="5400048"/>
            </a:xfrm>
          </p:grpSpPr>
          <p:graphicFrame>
            <p:nvGraphicFramePr>
              <p:cNvPr id="12" name="Diagrama 11">
                <a:extLst>
                  <a:ext uri="{FF2B5EF4-FFF2-40B4-BE49-F238E27FC236}">
                    <a16:creationId xmlns:a16="http://schemas.microsoft.com/office/drawing/2014/main" id="{A09CB95D-BA39-8976-21DF-04E2D4438E7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426593507"/>
                  </p:ext>
                </p:extLst>
              </p:nvPr>
            </p:nvGraphicFramePr>
            <p:xfrm>
              <a:off x="370103" y="558411"/>
              <a:ext cx="6219383" cy="412970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grpSp>
            <p:nvGrpSpPr>
              <p:cNvPr id="19" name="Grupo 18">
                <a:extLst>
                  <a:ext uri="{FF2B5EF4-FFF2-40B4-BE49-F238E27FC236}">
                    <a16:creationId xmlns:a16="http://schemas.microsoft.com/office/drawing/2014/main" id="{3B644778-C025-41CD-5B74-755B6004E970}"/>
                  </a:ext>
                </a:extLst>
              </p:cNvPr>
              <p:cNvGrpSpPr/>
              <p:nvPr/>
            </p:nvGrpSpPr>
            <p:grpSpPr>
              <a:xfrm>
                <a:off x="2609081" y="4893770"/>
                <a:ext cx="3980405" cy="1064689"/>
                <a:chOff x="2238977" y="2929911"/>
                <a:chExt cx="3980405" cy="1064689"/>
              </a:xfrm>
            </p:grpSpPr>
            <p:sp>
              <p:nvSpPr>
                <p:cNvPr id="23" name="Rectángulo: esquinas superiores redondeadas 22">
                  <a:extLst>
                    <a:ext uri="{FF2B5EF4-FFF2-40B4-BE49-F238E27FC236}">
                      <a16:creationId xmlns:a16="http://schemas.microsoft.com/office/drawing/2014/main" id="{2BC71930-F0B9-34EE-B015-46704CAB4F7A}"/>
                    </a:ext>
                  </a:extLst>
                </p:cNvPr>
                <p:cNvSpPr/>
                <p:nvPr/>
              </p:nvSpPr>
              <p:spPr>
                <a:xfrm rot="5400000">
                  <a:off x="3696835" y="1472053"/>
                  <a:ext cx="1064689" cy="3980405"/>
                </a:xfrm>
                <a:prstGeom prst="round2SameRect">
                  <a:avLst/>
                </a:prstGeom>
              </p:spPr>
              <p:style>
                <a:lnRef idx="2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s-PE" sz="1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" name="Rectángulo: esquinas superiores redondeadas 4">
                  <a:extLst>
                    <a:ext uri="{FF2B5EF4-FFF2-40B4-BE49-F238E27FC236}">
                      <a16:creationId xmlns:a16="http://schemas.microsoft.com/office/drawing/2014/main" id="{CE9CAEAA-3408-6DFA-A36D-AF77441DBFD3}"/>
                    </a:ext>
                  </a:extLst>
                </p:cNvPr>
                <p:cNvSpPr txBox="1"/>
                <p:nvPr/>
              </p:nvSpPr>
              <p:spPr>
                <a:xfrm>
                  <a:off x="2238977" y="2981885"/>
                  <a:ext cx="3928431" cy="96074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72390" tIns="36195" rIns="72390" bIns="36195" numCol="1" spcCol="1270" anchor="ctr" anchorCtr="0">
                  <a:noAutofit/>
                </a:bodyPr>
                <a:lstStyle/>
                <a:p>
                  <a:pPr marL="171450" lvl="1" indent="-171450" algn="l" defTabSz="844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"/>
                  </a:pPr>
                  <a:r>
                    <a:rPr lang="es-ES" sz="1600" kern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Vida útil de la mina</a:t>
                  </a:r>
                  <a:endParaRPr lang="es-PE" sz="1600" kern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C99DE269-016B-F4DE-3939-17D8997B8D3B}"/>
                </a:ext>
              </a:extLst>
            </p:cNvPr>
            <p:cNvGrpSpPr/>
            <p:nvPr/>
          </p:nvGrpSpPr>
          <p:grpSpPr>
            <a:xfrm>
              <a:off x="159654" y="4985654"/>
              <a:ext cx="2228525" cy="1332565"/>
              <a:chOff x="0" y="2796825"/>
              <a:chExt cx="2238977" cy="1330861"/>
            </a:xfrm>
          </p:grpSpPr>
          <p:sp>
            <p:nvSpPr>
              <p:cNvPr id="32" name="Rectángulo: esquinas redondeadas 31">
                <a:extLst>
                  <a:ext uri="{FF2B5EF4-FFF2-40B4-BE49-F238E27FC236}">
                    <a16:creationId xmlns:a16="http://schemas.microsoft.com/office/drawing/2014/main" id="{6B23C5C4-1544-1666-A6EF-4C6FFA14790F}"/>
                  </a:ext>
                </a:extLst>
              </p:cNvPr>
              <p:cNvSpPr/>
              <p:nvPr/>
            </p:nvSpPr>
            <p:spPr>
              <a:xfrm>
                <a:off x="0" y="2796825"/>
                <a:ext cx="2238977" cy="1330861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s-PE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Rectángulo: esquinas redondeadas 6">
                <a:extLst>
                  <a:ext uri="{FF2B5EF4-FFF2-40B4-BE49-F238E27FC236}">
                    <a16:creationId xmlns:a16="http://schemas.microsoft.com/office/drawing/2014/main" id="{90EACF5F-F132-085C-8C88-F1CD3575DD58}"/>
                  </a:ext>
                </a:extLst>
              </p:cNvPr>
              <p:cNvSpPr txBox="1"/>
              <p:nvPr/>
            </p:nvSpPr>
            <p:spPr>
              <a:xfrm>
                <a:off x="64967" y="2861792"/>
                <a:ext cx="2109043" cy="120092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0970" tIns="70485" rIns="140970" bIns="70485" numCol="1" spcCol="1270" anchor="ctr" anchorCtr="0">
                <a:noAutofit/>
              </a:bodyPr>
              <a:lstStyle/>
              <a:p>
                <a:pPr marL="0" lvl="0" indent="0" algn="ctr" defTabSz="1644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S" sz="2000" kern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30 años</a:t>
                </a:r>
                <a:endParaRPr lang="es-PE" sz="2000" kern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FF6D6260-0B02-87EF-2F8D-53AF794F6949}"/>
              </a:ext>
            </a:extLst>
          </p:cNvPr>
          <p:cNvGrpSpPr/>
          <p:nvPr/>
        </p:nvGrpSpPr>
        <p:grpSpPr>
          <a:xfrm>
            <a:off x="6294593" y="1262449"/>
            <a:ext cx="4920946" cy="4784021"/>
            <a:chOff x="137879" y="732579"/>
            <a:chExt cx="6190350" cy="5585640"/>
          </a:xfrm>
        </p:grpSpPr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4DF67AF4-C827-B1C0-80A2-32810DBE72A2}"/>
                </a:ext>
              </a:extLst>
            </p:cNvPr>
            <p:cNvGrpSpPr/>
            <p:nvPr/>
          </p:nvGrpSpPr>
          <p:grpSpPr>
            <a:xfrm>
              <a:off x="137879" y="732579"/>
              <a:ext cx="6190350" cy="5406964"/>
              <a:chOff x="370103" y="558411"/>
              <a:chExt cx="6219383" cy="5400048"/>
            </a:xfrm>
          </p:grpSpPr>
          <p:graphicFrame>
            <p:nvGraphicFramePr>
              <p:cNvPr id="40" name="Diagrama 39">
                <a:extLst>
                  <a:ext uri="{FF2B5EF4-FFF2-40B4-BE49-F238E27FC236}">
                    <a16:creationId xmlns:a16="http://schemas.microsoft.com/office/drawing/2014/main" id="{59B2DED4-90FA-EDB7-1834-BBDABC8B7FA2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431453232"/>
                  </p:ext>
                </p:extLst>
              </p:nvPr>
            </p:nvGraphicFramePr>
            <p:xfrm>
              <a:off x="370103" y="558411"/>
              <a:ext cx="6219383" cy="412970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  <p:grpSp>
            <p:nvGrpSpPr>
              <p:cNvPr id="41" name="Grupo 40">
                <a:extLst>
                  <a:ext uri="{FF2B5EF4-FFF2-40B4-BE49-F238E27FC236}">
                    <a16:creationId xmlns:a16="http://schemas.microsoft.com/office/drawing/2014/main" id="{EAE93B95-C9DE-62AF-07A9-A16187DD4465}"/>
                  </a:ext>
                </a:extLst>
              </p:cNvPr>
              <p:cNvGrpSpPr/>
              <p:nvPr/>
            </p:nvGrpSpPr>
            <p:grpSpPr>
              <a:xfrm>
                <a:off x="2609081" y="4893770"/>
                <a:ext cx="3980405" cy="1064689"/>
                <a:chOff x="2238977" y="2929911"/>
                <a:chExt cx="3980405" cy="1064689"/>
              </a:xfrm>
            </p:grpSpPr>
            <p:sp>
              <p:nvSpPr>
                <p:cNvPr id="42" name="Rectángulo: esquinas superiores redondeadas 41">
                  <a:extLst>
                    <a:ext uri="{FF2B5EF4-FFF2-40B4-BE49-F238E27FC236}">
                      <a16:creationId xmlns:a16="http://schemas.microsoft.com/office/drawing/2014/main" id="{25B9FCA7-C719-60BB-C403-00E05BEF6767}"/>
                    </a:ext>
                  </a:extLst>
                </p:cNvPr>
                <p:cNvSpPr/>
                <p:nvPr/>
              </p:nvSpPr>
              <p:spPr>
                <a:xfrm rot="5400000">
                  <a:off x="3696835" y="1472053"/>
                  <a:ext cx="1064689" cy="3980405"/>
                </a:xfrm>
                <a:prstGeom prst="round2SameRect">
                  <a:avLst/>
                </a:prstGeom>
              </p:spPr>
              <p:style>
                <a:lnRef idx="2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s-PE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" name="Rectángulo: esquinas superiores redondeadas 4">
                  <a:extLst>
                    <a:ext uri="{FF2B5EF4-FFF2-40B4-BE49-F238E27FC236}">
                      <a16:creationId xmlns:a16="http://schemas.microsoft.com/office/drawing/2014/main" id="{62D7CA6C-A5C0-068C-80C0-FC2C274BB106}"/>
                    </a:ext>
                  </a:extLst>
                </p:cNvPr>
                <p:cNvSpPr txBox="1"/>
                <p:nvPr/>
              </p:nvSpPr>
              <p:spPr>
                <a:xfrm>
                  <a:off x="2238977" y="2981885"/>
                  <a:ext cx="3928431" cy="96074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72390" tIns="36195" rIns="72390" bIns="36195" numCol="1" spcCol="1270" anchor="ctr" anchorCtr="0">
                  <a:noAutofit/>
                </a:bodyPr>
                <a:lstStyle/>
                <a:p>
                  <a:pPr marL="171450" lvl="1" indent="-171450" algn="l" defTabSz="844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"/>
                  </a:pPr>
                  <a:r>
                    <a:rPr lang="es-E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Empleo Directo durante la vida útil de la mina</a:t>
                  </a:r>
                  <a:endParaRPr lang="es-PE" sz="1600" kern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24297DDE-227A-EFA1-4656-68E799F26196}"/>
                </a:ext>
              </a:extLst>
            </p:cNvPr>
            <p:cNvGrpSpPr/>
            <p:nvPr/>
          </p:nvGrpSpPr>
          <p:grpSpPr>
            <a:xfrm>
              <a:off x="159654" y="4985654"/>
              <a:ext cx="2228525" cy="1332565"/>
              <a:chOff x="0" y="2796825"/>
              <a:chExt cx="2238977" cy="1330861"/>
            </a:xfrm>
          </p:grpSpPr>
          <p:sp>
            <p:nvSpPr>
              <p:cNvPr id="38" name="Rectángulo: esquinas redondeadas 37">
                <a:extLst>
                  <a:ext uri="{FF2B5EF4-FFF2-40B4-BE49-F238E27FC236}">
                    <a16:creationId xmlns:a16="http://schemas.microsoft.com/office/drawing/2014/main" id="{A57F7990-F79F-FF99-83E0-DAF0F7C82CE6}"/>
                  </a:ext>
                </a:extLst>
              </p:cNvPr>
              <p:cNvSpPr/>
              <p:nvPr/>
            </p:nvSpPr>
            <p:spPr>
              <a:xfrm>
                <a:off x="0" y="2796825"/>
                <a:ext cx="2238977" cy="1330861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s-PE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Rectángulo: esquinas redondeadas 6">
                <a:extLst>
                  <a:ext uri="{FF2B5EF4-FFF2-40B4-BE49-F238E27FC236}">
                    <a16:creationId xmlns:a16="http://schemas.microsoft.com/office/drawing/2014/main" id="{49301BC8-D7A5-837A-B0D5-6A8B501B8D42}"/>
                  </a:ext>
                </a:extLst>
              </p:cNvPr>
              <p:cNvSpPr txBox="1"/>
              <p:nvPr/>
            </p:nvSpPr>
            <p:spPr>
              <a:xfrm>
                <a:off x="64967" y="2861792"/>
                <a:ext cx="2109043" cy="120092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0970" tIns="70485" rIns="140970" bIns="70485" numCol="1" spcCol="1270" anchor="ctr" anchorCtr="0">
                <a:noAutofit/>
              </a:bodyPr>
              <a:lstStyle/>
              <a:p>
                <a:pPr marL="0" lvl="0" indent="0" algn="ctr" defTabSz="1644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2,000 empleos</a:t>
                </a:r>
                <a:endParaRPr lang="es-PE" sz="2000" kern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954053B0-CFB1-6340-BA68-73EB519880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543" y="0"/>
            <a:ext cx="2636443" cy="988667"/>
          </a:xfrm>
          <a:prstGeom prst="rect">
            <a:avLst/>
          </a:prstGeom>
        </p:spPr>
      </p:pic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7A34A551-10C3-8CD7-0D33-466B09E1FC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377" y="22755"/>
            <a:ext cx="1361412" cy="127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84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26D75EE5-57FF-4D1E-B105-A6036B0FE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PE"/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C913828F-06C6-4172-B0DE-BAB012020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PE"/>
          </a:p>
        </p:txBody>
      </p:sp>
      <p:cxnSp>
        <p:nvCxnSpPr>
          <p:cNvPr id="3083" name="Straight Connector 3082">
            <a:extLst>
              <a:ext uri="{FF2B5EF4-FFF2-40B4-BE49-F238E27FC236}">
                <a16:creationId xmlns:a16="http://schemas.microsoft.com/office/drawing/2014/main" id="{0CB2A3A6-962C-4D7A-8272-EDEDD881F0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85" name="Rectangle 3084">
            <a:extLst>
              <a:ext uri="{FF2B5EF4-FFF2-40B4-BE49-F238E27FC236}">
                <a16:creationId xmlns:a16="http://schemas.microsoft.com/office/drawing/2014/main" id="{0B4048A3-D4C4-462E-9D01-B1E1A2834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7" name="Rectangle 3086">
            <a:extLst>
              <a:ext uri="{FF2B5EF4-FFF2-40B4-BE49-F238E27FC236}">
                <a16:creationId xmlns:a16="http://schemas.microsoft.com/office/drawing/2014/main" id="{E0024992-3820-435E-AF30-7DF0C7EF4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PE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ABE2F81E-E6CF-48E1-A031-CA83770D7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511" y="5512526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Operación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Antamina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Antamina busca ampliar plazo de sus operaciones">
            <a:extLst>
              <a:ext uri="{FF2B5EF4-FFF2-40B4-BE49-F238E27FC236}">
                <a16:creationId xmlns:a16="http://schemas.microsoft.com/office/drawing/2014/main" id="{8BDFF6DD-D4FF-A9DF-256C-4B14AA26F5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" t="4463"/>
          <a:stretch/>
        </p:blipFill>
        <p:spPr bwMode="auto">
          <a:xfrm>
            <a:off x="803772" y="907281"/>
            <a:ext cx="5131653" cy="338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9" name="Rectangle 3088">
            <a:extLst>
              <a:ext uri="{FF2B5EF4-FFF2-40B4-BE49-F238E27FC236}">
                <a16:creationId xmlns:a16="http://schemas.microsoft.com/office/drawing/2014/main" id="{5F803412-0E5F-4A63-B61F-CB1ACE3F9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3996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0F53FB84-659D-ED13-D9E4-BCF6479C6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891" y="640080"/>
            <a:ext cx="3832698" cy="3602736"/>
          </a:xfrm>
          <a:prstGeom prst="rect">
            <a:avLst/>
          </a:prstGeom>
        </p:spPr>
      </p:pic>
      <p:sp>
        <p:nvSpPr>
          <p:cNvPr id="3091" name="Rectangle 3090">
            <a:extLst>
              <a:ext uri="{FF2B5EF4-FFF2-40B4-BE49-F238E27FC236}">
                <a16:creationId xmlns:a16="http://schemas.microsoft.com/office/drawing/2014/main" id="{116CEEC1-68B3-4EA2-9B0C-3DFD5D431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PE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935D722-2051-1C3F-86E4-B591E07FD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922"/>
            <a:ext cx="2536688" cy="95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41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71B021-3D39-5414-8930-FB4A25755B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04963" y="567857"/>
            <a:ext cx="10058400" cy="58420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s-ES" sz="30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Línea de Tiempo Antamina</a:t>
            </a:r>
            <a:endParaRPr lang="es-PE" sz="3000" b="1" u="sng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75041733-6819-1780-1059-C356315B726C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108061236"/>
              </p:ext>
            </p:extLst>
          </p:nvPr>
        </p:nvGraphicFramePr>
        <p:xfrm>
          <a:off x="0" y="1608138"/>
          <a:ext cx="111887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67B5F202-F31F-A331-8911-0508244D96CF}"/>
              </a:ext>
            </a:extLst>
          </p:cNvPr>
          <p:cNvCxnSpPr/>
          <p:nvPr/>
        </p:nvCxnSpPr>
        <p:spPr>
          <a:xfrm flipV="1">
            <a:off x="169955" y="2098988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EB3328B-A081-58FE-EFCA-96D0B5857B96}"/>
              </a:ext>
            </a:extLst>
          </p:cNvPr>
          <p:cNvSpPr txBox="1"/>
          <p:nvPr/>
        </p:nvSpPr>
        <p:spPr>
          <a:xfrm>
            <a:off x="163087" y="2700699"/>
            <a:ext cx="13537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Privatización del yacimiento</a:t>
            </a:r>
            <a:endParaRPr lang="es-PE" sz="11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F299E92-4877-9A54-3427-6FBE3860D25E}"/>
              </a:ext>
            </a:extLst>
          </p:cNvPr>
          <p:cNvSpPr txBox="1"/>
          <p:nvPr/>
        </p:nvSpPr>
        <p:spPr>
          <a:xfrm>
            <a:off x="1255183" y="3984754"/>
            <a:ext cx="150880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100" dirty="0"/>
              <a:t>Se forma el consorcio por 4 empresas</a:t>
            </a: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58A653B2-01E1-8140-98B0-4E16677EA6E9}"/>
              </a:ext>
            </a:extLst>
          </p:cNvPr>
          <p:cNvCxnSpPr/>
          <p:nvPr/>
        </p:nvCxnSpPr>
        <p:spPr>
          <a:xfrm flipV="1">
            <a:off x="1263777" y="4035685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4882857-2BE0-9D90-8118-B905EB212B3D}"/>
              </a:ext>
            </a:extLst>
          </p:cNvPr>
          <p:cNvSpPr txBox="1"/>
          <p:nvPr/>
        </p:nvSpPr>
        <p:spPr>
          <a:xfrm rot="10800000" flipV="1">
            <a:off x="2287607" y="2087740"/>
            <a:ext cx="14937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100" dirty="0"/>
              <a:t>Se comienza los estudios de factibilidad para determinar el potencial económico</a:t>
            </a:r>
            <a:endParaRPr lang="es-PE" sz="1100" dirty="0"/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47DE8E86-B7DD-FC03-A475-C0FEF5A92FDE}"/>
              </a:ext>
            </a:extLst>
          </p:cNvPr>
          <p:cNvCxnSpPr/>
          <p:nvPr/>
        </p:nvCxnSpPr>
        <p:spPr>
          <a:xfrm flipV="1">
            <a:off x="2306045" y="2077976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25606F1-CF9B-383B-EC66-D50F24168051}"/>
              </a:ext>
            </a:extLst>
          </p:cNvPr>
          <p:cNvSpPr txBox="1"/>
          <p:nvPr/>
        </p:nvSpPr>
        <p:spPr>
          <a:xfrm rot="10800000" flipV="1">
            <a:off x="3350349" y="3941312"/>
            <a:ext cx="13096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100" dirty="0"/>
              <a:t>Las autoridades peruanas aprueban el Estudio de Impacto Ambiental (EIA)</a:t>
            </a:r>
            <a:endParaRPr lang="es-PE" sz="1100" dirty="0"/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F15CB681-9F37-7B56-AE00-22E3B15DD145}"/>
              </a:ext>
            </a:extLst>
          </p:cNvPr>
          <p:cNvCxnSpPr/>
          <p:nvPr/>
        </p:nvCxnSpPr>
        <p:spPr>
          <a:xfrm flipV="1">
            <a:off x="3374459" y="4009139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F88C7258-AF1C-B11D-8936-6AFA27A9326B}"/>
              </a:ext>
            </a:extLst>
          </p:cNvPr>
          <p:cNvSpPr txBox="1"/>
          <p:nvPr/>
        </p:nvSpPr>
        <p:spPr>
          <a:xfrm rot="10800000" flipV="1">
            <a:off x="4422644" y="2090272"/>
            <a:ext cx="15016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100" dirty="0"/>
              <a:t>Inicia la construcción de la infraestructura minera, incluyendo la planta de procesamiento.</a:t>
            </a:r>
            <a:endParaRPr lang="es-PE" sz="1100" dirty="0"/>
          </a:p>
        </p:txBody>
      </p: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AF59F46E-A19A-38E9-BD0A-8D672AB6E09C}"/>
              </a:ext>
            </a:extLst>
          </p:cNvPr>
          <p:cNvCxnSpPr/>
          <p:nvPr/>
        </p:nvCxnSpPr>
        <p:spPr>
          <a:xfrm flipV="1">
            <a:off x="4382379" y="2074509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>
            <a:extLst>
              <a:ext uri="{FF2B5EF4-FFF2-40B4-BE49-F238E27FC236}">
                <a16:creationId xmlns:a16="http://schemas.microsoft.com/office/drawing/2014/main" id="{FA3BDE2E-6683-9C4A-E6A6-B1DA7085FD21}"/>
              </a:ext>
            </a:extLst>
          </p:cNvPr>
          <p:cNvSpPr txBox="1"/>
          <p:nvPr/>
        </p:nvSpPr>
        <p:spPr>
          <a:xfrm rot="10800000" flipV="1">
            <a:off x="5473697" y="3985729"/>
            <a:ext cx="13604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100" dirty="0"/>
              <a:t>Se inicia la producción de cobre y zinc.</a:t>
            </a:r>
            <a:endParaRPr lang="es-PE" sz="1100" dirty="0"/>
          </a:p>
          <a:p>
            <a:endParaRPr lang="es-PE" sz="1100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89FA6A11-EFD3-C065-BDCD-20F070221DDF}"/>
              </a:ext>
            </a:extLst>
          </p:cNvPr>
          <p:cNvCxnSpPr/>
          <p:nvPr/>
        </p:nvCxnSpPr>
        <p:spPr>
          <a:xfrm flipV="1">
            <a:off x="5467244" y="4009139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uadroTexto 32">
            <a:extLst>
              <a:ext uri="{FF2B5EF4-FFF2-40B4-BE49-F238E27FC236}">
                <a16:creationId xmlns:a16="http://schemas.microsoft.com/office/drawing/2014/main" id="{074FF68C-CA22-7E66-34B7-8C70740225E1}"/>
              </a:ext>
            </a:extLst>
          </p:cNvPr>
          <p:cNvSpPr txBox="1"/>
          <p:nvPr/>
        </p:nvSpPr>
        <p:spPr>
          <a:xfrm rot="10800000" flipV="1">
            <a:off x="6531279" y="2426234"/>
            <a:ext cx="13604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100" dirty="0"/>
              <a:t>Se realiza la primera exportación de concentrados</a:t>
            </a:r>
            <a:endParaRPr lang="es-PE" sz="1100" dirty="0"/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040DA5D4-3C7B-B6D8-6858-FE7C67E1A4DA}"/>
              </a:ext>
            </a:extLst>
          </p:cNvPr>
          <p:cNvCxnSpPr/>
          <p:nvPr/>
        </p:nvCxnSpPr>
        <p:spPr>
          <a:xfrm flipV="1">
            <a:off x="6546285" y="2086237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uadroTexto 38">
            <a:extLst>
              <a:ext uri="{FF2B5EF4-FFF2-40B4-BE49-F238E27FC236}">
                <a16:creationId xmlns:a16="http://schemas.microsoft.com/office/drawing/2014/main" id="{7B0F6541-757F-DB2E-E2A8-00D03397BD72}"/>
              </a:ext>
            </a:extLst>
          </p:cNvPr>
          <p:cNvSpPr txBox="1"/>
          <p:nvPr/>
        </p:nvSpPr>
        <p:spPr>
          <a:xfrm rot="10800000" flipV="1">
            <a:off x="7599041" y="3946290"/>
            <a:ext cx="1347017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100" dirty="0"/>
              <a:t>Se realiza la primera expansión ide la planta para aumentar la capacidad de procesamiento y producción de concentrados. </a:t>
            </a:r>
            <a:endParaRPr lang="es-PE" sz="1100" dirty="0"/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CA0FE931-44EF-6D4A-80C5-83A8D8CFF53B}"/>
              </a:ext>
            </a:extLst>
          </p:cNvPr>
          <p:cNvCxnSpPr/>
          <p:nvPr/>
        </p:nvCxnSpPr>
        <p:spPr>
          <a:xfrm flipV="1">
            <a:off x="7600581" y="4006608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B969EB90-E513-1394-0336-BB47E3F5A42F}"/>
              </a:ext>
            </a:extLst>
          </p:cNvPr>
          <p:cNvSpPr txBox="1"/>
          <p:nvPr/>
        </p:nvSpPr>
        <p:spPr>
          <a:xfrm rot="10800000" flipV="1">
            <a:off x="8681023" y="2088627"/>
            <a:ext cx="13896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100" dirty="0"/>
              <a:t>Se realiza la segunda ampliación para incrementar la capacidad de planta </a:t>
            </a:r>
            <a:endParaRPr lang="es-PE" sz="1100" dirty="0"/>
          </a:p>
        </p:txBody>
      </p: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E7DCC6AA-5D4C-41D3-32B0-ADEC3A21A64C}"/>
              </a:ext>
            </a:extLst>
          </p:cNvPr>
          <p:cNvCxnSpPr/>
          <p:nvPr/>
        </p:nvCxnSpPr>
        <p:spPr>
          <a:xfrm flipV="1">
            <a:off x="8652489" y="2073921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o 2">
            <a:extLst>
              <a:ext uri="{FF2B5EF4-FFF2-40B4-BE49-F238E27FC236}">
                <a16:creationId xmlns:a16="http://schemas.microsoft.com/office/drawing/2014/main" id="{27DAD688-9C1B-3C01-5185-D8A53F7B4E14}"/>
              </a:ext>
            </a:extLst>
          </p:cNvPr>
          <p:cNvGrpSpPr/>
          <p:nvPr/>
        </p:nvGrpSpPr>
        <p:grpSpPr>
          <a:xfrm>
            <a:off x="9636770" y="3206631"/>
            <a:ext cx="1368000" cy="720000"/>
            <a:chOff x="9520660" y="1706011"/>
            <a:chExt cx="1328122" cy="627003"/>
          </a:xfrm>
        </p:grpSpPr>
        <p:sp>
          <p:nvSpPr>
            <p:cNvPr id="5" name="Flecha: cheurón 4">
              <a:extLst>
                <a:ext uri="{FF2B5EF4-FFF2-40B4-BE49-F238E27FC236}">
                  <a16:creationId xmlns:a16="http://schemas.microsoft.com/office/drawing/2014/main" id="{A3B6C277-28EB-8487-2306-A63D9E2EEA7E}"/>
                </a:ext>
              </a:extLst>
            </p:cNvPr>
            <p:cNvSpPr/>
            <p:nvPr/>
          </p:nvSpPr>
          <p:spPr>
            <a:xfrm>
              <a:off x="9520660" y="1706925"/>
              <a:ext cx="1328122" cy="626089"/>
            </a:xfrm>
            <a:prstGeom prst="chevron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PE" sz="1400"/>
            </a:p>
          </p:txBody>
        </p:sp>
        <p:sp>
          <p:nvSpPr>
            <p:cNvPr id="8" name="Flecha: cheurón 4">
              <a:extLst>
                <a:ext uri="{FF2B5EF4-FFF2-40B4-BE49-F238E27FC236}">
                  <a16:creationId xmlns:a16="http://schemas.microsoft.com/office/drawing/2014/main" id="{0CACF6E2-17EA-2413-B9F1-43862F226063}"/>
                </a:ext>
              </a:extLst>
            </p:cNvPr>
            <p:cNvSpPr txBox="1"/>
            <p:nvPr/>
          </p:nvSpPr>
          <p:spPr>
            <a:xfrm>
              <a:off x="9800269" y="1706011"/>
              <a:ext cx="796874" cy="6260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400" b="1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  <a:endParaRPr lang="es-PE" sz="14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1EAA6374-12F7-5C0D-94B6-322F2876A013}"/>
              </a:ext>
            </a:extLst>
          </p:cNvPr>
          <p:cNvCxnSpPr/>
          <p:nvPr/>
        </p:nvCxnSpPr>
        <p:spPr>
          <a:xfrm flipV="1">
            <a:off x="9712419" y="3970325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E6644BB-F777-064E-3ADD-1F2733763843}"/>
              </a:ext>
            </a:extLst>
          </p:cNvPr>
          <p:cNvSpPr txBox="1"/>
          <p:nvPr/>
        </p:nvSpPr>
        <p:spPr>
          <a:xfrm rot="10800000" flipV="1">
            <a:off x="9698866" y="3934883"/>
            <a:ext cx="1275145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100" dirty="0"/>
              <a:t>Recibe certificaciones por sus prácticas sostenibles y por su compromiso con el desarrollo social y ambiental.</a:t>
            </a:r>
            <a:endParaRPr lang="es-PE" sz="1100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0D38E1A2-67BF-DE0E-C2CA-F1EB2FB49475}"/>
              </a:ext>
            </a:extLst>
          </p:cNvPr>
          <p:cNvGrpSpPr/>
          <p:nvPr/>
        </p:nvGrpSpPr>
        <p:grpSpPr>
          <a:xfrm>
            <a:off x="10695976" y="3206631"/>
            <a:ext cx="1368000" cy="720000"/>
            <a:chOff x="9562614" y="1745738"/>
            <a:chExt cx="1328122" cy="531248"/>
          </a:xfrm>
        </p:grpSpPr>
        <p:sp>
          <p:nvSpPr>
            <p:cNvPr id="15" name="Flecha: cheurón 14">
              <a:extLst>
                <a:ext uri="{FF2B5EF4-FFF2-40B4-BE49-F238E27FC236}">
                  <a16:creationId xmlns:a16="http://schemas.microsoft.com/office/drawing/2014/main" id="{69482E82-E229-C1CF-F27D-7C0F95F2F03E}"/>
                </a:ext>
              </a:extLst>
            </p:cNvPr>
            <p:cNvSpPr/>
            <p:nvPr/>
          </p:nvSpPr>
          <p:spPr>
            <a:xfrm>
              <a:off x="9562614" y="1745738"/>
              <a:ext cx="1328122" cy="531248"/>
            </a:xfrm>
            <a:prstGeom prst="chevron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PE" sz="1400"/>
            </a:p>
          </p:txBody>
        </p:sp>
        <p:sp>
          <p:nvSpPr>
            <p:cNvPr id="17" name="Flecha: cheurón 4">
              <a:extLst>
                <a:ext uri="{FF2B5EF4-FFF2-40B4-BE49-F238E27FC236}">
                  <a16:creationId xmlns:a16="http://schemas.microsoft.com/office/drawing/2014/main" id="{8900CF08-60AC-3A27-5851-2A30B364448B}"/>
                </a:ext>
              </a:extLst>
            </p:cNvPr>
            <p:cNvSpPr txBox="1"/>
            <p:nvPr/>
          </p:nvSpPr>
          <p:spPr>
            <a:xfrm>
              <a:off x="9828238" y="1745738"/>
              <a:ext cx="796874" cy="5312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</a:t>
              </a:r>
              <a:endParaRPr lang="es-PE" sz="14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CuadroTexto 25">
            <a:extLst>
              <a:ext uri="{FF2B5EF4-FFF2-40B4-BE49-F238E27FC236}">
                <a16:creationId xmlns:a16="http://schemas.microsoft.com/office/drawing/2014/main" id="{74379C25-C80F-29CB-D4B2-EF02438C5F2C}"/>
              </a:ext>
            </a:extLst>
          </p:cNvPr>
          <p:cNvSpPr txBox="1"/>
          <p:nvPr/>
        </p:nvSpPr>
        <p:spPr>
          <a:xfrm rot="10800000" flipV="1">
            <a:off x="10758823" y="1739695"/>
            <a:ext cx="14475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100" dirty="0"/>
              <a:t>Comienzan nuevas exploraciones para identificar reservas adicionales y extender la vida útil del yacimiento</a:t>
            </a:r>
            <a:endParaRPr lang="es-PE" sz="1100" dirty="0"/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5B76B0D9-5F6A-A762-CEBB-393265D0532B}"/>
              </a:ext>
            </a:extLst>
          </p:cNvPr>
          <p:cNvCxnSpPr/>
          <p:nvPr/>
        </p:nvCxnSpPr>
        <p:spPr>
          <a:xfrm flipV="1">
            <a:off x="10764320" y="2081181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>
            <a:extLst>
              <a:ext uri="{FF2B5EF4-FFF2-40B4-BE49-F238E27FC236}">
                <a16:creationId xmlns:a16="http://schemas.microsoft.com/office/drawing/2014/main" id="{B6F01A7F-5938-58AE-FC9D-4E0347A936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1" y="0"/>
            <a:ext cx="3047998" cy="1143000"/>
          </a:xfrm>
          <a:prstGeom prst="rect">
            <a:avLst/>
          </a:prstGeom>
        </p:spPr>
      </p:pic>
      <p:pic>
        <p:nvPicPr>
          <p:cNvPr id="22" name="Imagen 21" descr="Logotipo&#10;&#10;Descripción generada automáticamente">
            <a:extLst>
              <a:ext uri="{FF2B5EF4-FFF2-40B4-BE49-F238E27FC236}">
                <a16:creationId xmlns:a16="http://schemas.microsoft.com/office/drawing/2014/main" id="{CA066D09-3634-9F0E-A047-9CD6A5EE8D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377" y="22755"/>
            <a:ext cx="1361412" cy="1279727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59E136E0-0AF5-0A85-9ECE-EB542EE0A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177" y="303651"/>
            <a:ext cx="788622" cy="112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4364BFF-901D-3377-707E-D4ED73FB15E3}"/>
              </a:ext>
            </a:extLst>
          </p:cNvPr>
          <p:cNvSpPr txBox="1"/>
          <p:nvPr/>
        </p:nvSpPr>
        <p:spPr>
          <a:xfrm rot="10800000" flipV="1">
            <a:off x="4910315" y="5601478"/>
            <a:ext cx="1275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2400" dirty="0">
                <a:solidFill>
                  <a:schemeClr val="accent2"/>
                </a:solidFill>
              </a:rPr>
              <a:t>4 años</a:t>
            </a:r>
            <a:endParaRPr lang="es-PE" sz="2400" dirty="0">
              <a:solidFill>
                <a:schemeClr val="accent2"/>
              </a:solidFill>
            </a:endParaRPr>
          </a:p>
        </p:txBody>
      </p:sp>
      <p:sp>
        <p:nvSpPr>
          <p:cNvPr id="23" name="Abrir llave 22">
            <a:extLst>
              <a:ext uri="{FF2B5EF4-FFF2-40B4-BE49-F238E27FC236}">
                <a16:creationId xmlns:a16="http://schemas.microsoft.com/office/drawing/2014/main" id="{7680D4AF-6F6E-5486-5134-A802804D088D}"/>
              </a:ext>
            </a:extLst>
          </p:cNvPr>
          <p:cNvSpPr/>
          <p:nvPr/>
        </p:nvSpPr>
        <p:spPr>
          <a:xfrm rot="16200000">
            <a:off x="5313951" y="4392257"/>
            <a:ext cx="319490" cy="218979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92787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925D63-597F-13A7-CBB2-97E267519366}"/>
              </a:ext>
            </a:extLst>
          </p:cNvPr>
          <p:cNvSpPr txBox="1">
            <a:spLocks/>
          </p:cNvSpPr>
          <p:nvPr/>
        </p:nvSpPr>
        <p:spPr>
          <a:xfrm>
            <a:off x="1328062" y="96405"/>
            <a:ext cx="10058400" cy="584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Antamina en Números</a:t>
            </a:r>
            <a:endParaRPr lang="es-PE" sz="3000" b="1" u="sng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4868A934-5738-CDFE-9783-CC1D0DE18FB2}"/>
              </a:ext>
            </a:extLst>
          </p:cNvPr>
          <p:cNvGrpSpPr/>
          <p:nvPr/>
        </p:nvGrpSpPr>
        <p:grpSpPr>
          <a:xfrm>
            <a:off x="1192192" y="1081701"/>
            <a:ext cx="4511696" cy="4983433"/>
            <a:chOff x="137879" y="732579"/>
            <a:chExt cx="6190350" cy="5585640"/>
          </a:xfrm>
        </p:grpSpPr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9A484870-3C02-B247-74BA-B03F91551912}"/>
                </a:ext>
              </a:extLst>
            </p:cNvPr>
            <p:cNvGrpSpPr/>
            <p:nvPr/>
          </p:nvGrpSpPr>
          <p:grpSpPr>
            <a:xfrm>
              <a:off x="137879" y="732579"/>
              <a:ext cx="6190350" cy="5406964"/>
              <a:chOff x="370103" y="558411"/>
              <a:chExt cx="6219383" cy="5400048"/>
            </a:xfrm>
          </p:grpSpPr>
          <p:graphicFrame>
            <p:nvGraphicFramePr>
              <p:cNvPr id="12" name="Diagrama 11">
                <a:extLst>
                  <a:ext uri="{FF2B5EF4-FFF2-40B4-BE49-F238E27FC236}">
                    <a16:creationId xmlns:a16="http://schemas.microsoft.com/office/drawing/2014/main" id="{A09CB95D-BA39-8976-21DF-04E2D4438E7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309915457"/>
                  </p:ext>
                </p:extLst>
              </p:nvPr>
            </p:nvGraphicFramePr>
            <p:xfrm>
              <a:off x="370103" y="558411"/>
              <a:ext cx="6219383" cy="412970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grpSp>
            <p:nvGrpSpPr>
              <p:cNvPr id="19" name="Grupo 18">
                <a:extLst>
                  <a:ext uri="{FF2B5EF4-FFF2-40B4-BE49-F238E27FC236}">
                    <a16:creationId xmlns:a16="http://schemas.microsoft.com/office/drawing/2014/main" id="{3B644778-C025-41CD-5B74-755B6004E970}"/>
                  </a:ext>
                </a:extLst>
              </p:cNvPr>
              <p:cNvGrpSpPr/>
              <p:nvPr/>
            </p:nvGrpSpPr>
            <p:grpSpPr>
              <a:xfrm>
                <a:off x="2609081" y="4893770"/>
                <a:ext cx="3980405" cy="1064689"/>
                <a:chOff x="2238977" y="2929911"/>
                <a:chExt cx="3980405" cy="1064689"/>
              </a:xfrm>
            </p:grpSpPr>
            <p:sp>
              <p:nvSpPr>
                <p:cNvPr id="23" name="Rectángulo: esquinas superiores redondeadas 22">
                  <a:extLst>
                    <a:ext uri="{FF2B5EF4-FFF2-40B4-BE49-F238E27FC236}">
                      <a16:creationId xmlns:a16="http://schemas.microsoft.com/office/drawing/2014/main" id="{2BC71930-F0B9-34EE-B015-46704CAB4F7A}"/>
                    </a:ext>
                  </a:extLst>
                </p:cNvPr>
                <p:cNvSpPr/>
                <p:nvPr/>
              </p:nvSpPr>
              <p:spPr>
                <a:xfrm rot="5400000">
                  <a:off x="3696835" y="1472053"/>
                  <a:ext cx="1064689" cy="3980405"/>
                </a:xfrm>
                <a:prstGeom prst="round2SameRect">
                  <a:avLst/>
                </a:prstGeom>
              </p:spPr>
              <p:style>
                <a:lnRef idx="2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s-P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" name="Rectángulo: esquinas superiores redondeadas 4">
                  <a:extLst>
                    <a:ext uri="{FF2B5EF4-FFF2-40B4-BE49-F238E27FC236}">
                      <a16:creationId xmlns:a16="http://schemas.microsoft.com/office/drawing/2014/main" id="{CE9CAEAA-3408-6DFA-A36D-AF77441DBFD3}"/>
                    </a:ext>
                  </a:extLst>
                </p:cNvPr>
                <p:cNvSpPr txBox="1"/>
                <p:nvPr/>
              </p:nvSpPr>
              <p:spPr>
                <a:xfrm>
                  <a:off x="2238977" y="2981885"/>
                  <a:ext cx="3928431" cy="96074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72390" tIns="36195" rIns="72390" bIns="36195" numCol="1" spcCol="1270" anchor="ctr" anchorCtr="0">
                  <a:noAutofit/>
                </a:bodyPr>
                <a:lstStyle/>
                <a:p>
                  <a:pPr marL="171450" lvl="1" indent="-171450" algn="l" defTabSz="844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"/>
                  </a:pPr>
                  <a:r>
                    <a:rPr lang="es-ES" sz="1600" kern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Vida útil de la mina</a:t>
                  </a:r>
                  <a:endParaRPr lang="es-PE" sz="1600" kern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C99DE269-016B-F4DE-3939-17D8997B8D3B}"/>
                </a:ext>
              </a:extLst>
            </p:cNvPr>
            <p:cNvGrpSpPr/>
            <p:nvPr/>
          </p:nvGrpSpPr>
          <p:grpSpPr>
            <a:xfrm>
              <a:off x="159654" y="4985654"/>
              <a:ext cx="2228525" cy="1332565"/>
              <a:chOff x="0" y="2796825"/>
              <a:chExt cx="2238977" cy="1330861"/>
            </a:xfrm>
          </p:grpSpPr>
          <p:sp>
            <p:nvSpPr>
              <p:cNvPr id="32" name="Rectángulo: esquinas redondeadas 31">
                <a:extLst>
                  <a:ext uri="{FF2B5EF4-FFF2-40B4-BE49-F238E27FC236}">
                    <a16:creationId xmlns:a16="http://schemas.microsoft.com/office/drawing/2014/main" id="{6B23C5C4-1544-1666-A6EF-4C6FFA14790F}"/>
                  </a:ext>
                </a:extLst>
              </p:cNvPr>
              <p:cNvSpPr/>
              <p:nvPr/>
            </p:nvSpPr>
            <p:spPr>
              <a:xfrm>
                <a:off x="0" y="2796825"/>
                <a:ext cx="2238977" cy="1330861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s-PE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Rectángulo: esquinas redondeadas 6">
                <a:extLst>
                  <a:ext uri="{FF2B5EF4-FFF2-40B4-BE49-F238E27FC236}">
                    <a16:creationId xmlns:a16="http://schemas.microsoft.com/office/drawing/2014/main" id="{90EACF5F-F132-085C-8C88-F1CD3575DD58}"/>
                  </a:ext>
                </a:extLst>
              </p:cNvPr>
              <p:cNvSpPr txBox="1"/>
              <p:nvPr/>
            </p:nvSpPr>
            <p:spPr>
              <a:xfrm>
                <a:off x="64967" y="2861792"/>
                <a:ext cx="2109043" cy="120092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0970" tIns="70485" rIns="140970" bIns="70485" numCol="1" spcCol="1270" anchor="ctr" anchorCtr="0">
                <a:noAutofit/>
              </a:bodyPr>
              <a:lstStyle/>
              <a:p>
                <a:pPr marL="0" lvl="0" indent="0" algn="ctr" defTabSz="1644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S" sz="2000" kern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20-30</a:t>
                </a:r>
                <a:r>
                  <a:rPr lang="es-ES" sz="2500" kern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kern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años</a:t>
                </a:r>
                <a:endParaRPr lang="es-PE" sz="2500" kern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FF6D6260-0B02-87EF-2F8D-53AF794F6949}"/>
              </a:ext>
            </a:extLst>
          </p:cNvPr>
          <p:cNvGrpSpPr/>
          <p:nvPr/>
        </p:nvGrpSpPr>
        <p:grpSpPr>
          <a:xfrm>
            <a:off x="6060294" y="1081701"/>
            <a:ext cx="4674627" cy="4835528"/>
            <a:chOff x="137879" y="732579"/>
            <a:chExt cx="6190350" cy="5585640"/>
          </a:xfrm>
        </p:grpSpPr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4DF67AF4-C827-B1C0-80A2-32810DBE72A2}"/>
                </a:ext>
              </a:extLst>
            </p:cNvPr>
            <p:cNvGrpSpPr/>
            <p:nvPr/>
          </p:nvGrpSpPr>
          <p:grpSpPr>
            <a:xfrm>
              <a:off x="137879" y="732579"/>
              <a:ext cx="6190350" cy="5406964"/>
              <a:chOff x="370103" y="558411"/>
              <a:chExt cx="6219383" cy="5400048"/>
            </a:xfrm>
          </p:grpSpPr>
          <p:graphicFrame>
            <p:nvGraphicFramePr>
              <p:cNvPr id="40" name="Diagrama 39">
                <a:extLst>
                  <a:ext uri="{FF2B5EF4-FFF2-40B4-BE49-F238E27FC236}">
                    <a16:creationId xmlns:a16="http://schemas.microsoft.com/office/drawing/2014/main" id="{59B2DED4-90FA-EDB7-1834-BBDABC8B7FA2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200601841"/>
                  </p:ext>
                </p:extLst>
              </p:nvPr>
            </p:nvGraphicFramePr>
            <p:xfrm>
              <a:off x="370103" y="558411"/>
              <a:ext cx="6219383" cy="412970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  <p:grpSp>
            <p:nvGrpSpPr>
              <p:cNvPr id="41" name="Grupo 40">
                <a:extLst>
                  <a:ext uri="{FF2B5EF4-FFF2-40B4-BE49-F238E27FC236}">
                    <a16:creationId xmlns:a16="http://schemas.microsoft.com/office/drawing/2014/main" id="{EAE93B95-C9DE-62AF-07A9-A16187DD4465}"/>
                  </a:ext>
                </a:extLst>
              </p:cNvPr>
              <p:cNvGrpSpPr/>
              <p:nvPr/>
            </p:nvGrpSpPr>
            <p:grpSpPr>
              <a:xfrm>
                <a:off x="2609081" y="4893770"/>
                <a:ext cx="3980405" cy="1064689"/>
                <a:chOff x="2238977" y="2929911"/>
                <a:chExt cx="3980405" cy="1064689"/>
              </a:xfrm>
            </p:grpSpPr>
            <p:sp>
              <p:nvSpPr>
                <p:cNvPr id="42" name="Rectángulo: esquinas superiores redondeadas 41">
                  <a:extLst>
                    <a:ext uri="{FF2B5EF4-FFF2-40B4-BE49-F238E27FC236}">
                      <a16:creationId xmlns:a16="http://schemas.microsoft.com/office/drawing/2014/main" id="{25B9FCA7-C719-60BB-C403-00E05BEF6767}"/>
                    </a:ext>
                  </a:extLst>
                </p:cNvPr>
                <p:cNvSpPr/>
                <p:nvPr/>
              </p:nvSpPr>
              <p:spPr>
                <a:xfrm rot="5400000">
                  <a:off x="3696835" y="1472053"/>
                  <a:ext cx="1064689" cy="3980405"/>
                </a:xfrm>
                <a:prstGeom prst="round2SameRect">
                  <a:avLst/>
                </a:prstGeom>
              </p:spPr>
              <p:style>
                <a:lnRef idx="2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s-PE" sz="1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" name="Rectángulo: esquinas superiores redondeadas 4">
                  <a:extLst>
                    <a:ext uri="{FF2B5EF4-FFF2-40B4-BE49-F238E27FC236}">
                      <a16:creationId xmlns:a16="http://schemas.microsoft.com/office/drawing/2014/main" id="{62D7CA6C-A5C0-068C-80C0-FC2C274BB106}"/>
                    </a:ext>
                  </a:extLst>
                </p:cNvPr>
                <p:cNvSpPr txBox="1"/>
                <p:nvPr/>
              </p:nvSpPr>
              <p:spPr>
                <a:xfrm>
                  <a:off x="2238977" y="2981885"/>
                  <a:ext cx="3928431" cy="96074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72390" tIns="36195" rIns="72390" bIns="36195" numCol="1" spcCol="1270" anchor="ctr" anchorCtr="0">
                  <a:noAutofit/>
                </a:bodyPr>
                <a:lstStyle/>
                <a:p>
                  <a:pPr marL="171450" lvl="1" indent="-171450" algn="l" defTabSz="844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"/>
                  </a:pPr>
                  <a:r>
                    <a:rPr lang="es-E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Empleo Directo durante la vida útil de la mina</a:t>
                  </a:r>
                  <a:endParaRPr lang="es-PE" kern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24297DDE-227A-EFA1-4656-68E799F26196}"/>
                </a:ext>
              </a:extLst>
            </p:cNvPr>
            <p:cNvGrpSpPr/>
            <p:nvPr/>
          </p:nvGrpSpPr>
          <p:grpSpPr>
            <a:xfrm>
              <a:off x="159654" y="4985654"/>
              <a:ext cx="2228525" cy="1332565"/>
              <a:chOff x="0" y="2796825"/>
              <a:chExt cx="2238977" cy="1330861"/>
            </a:xfrm>
          </p:grpSpPr>
          <p:sp>
            <p:nvSpPr>
              <p:cNvPr id="38" name="Rectángulo: esquinas redondeadas 37">
                <a:extLst>
                  <a:ext uri="{FF2B5EF4-FFF2-40B4-BE49-F238E27FC236}">
                    <a16:creationId xmlns:a16="http://schemas.microsoft.com/office/drawing/2014/main" id="{A57F7990-F79F-FF99-83E0-DAF0F7C82CE6}"/>
                  </a:ext>
                </a:extLst>
              </p:cNvPr>
              <p:cNvSpPr/>
              <p:nvPr/>
            </p:nvSpPr>
            <p:spPr>
              <a:xfrm>
                <a:off x="0" y="2796825"/>
                <a:ext cx="2238977" cy="1330861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s-PE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Rectángulo: esquinas redondeadas 6">
                <a:extLst>
                  <a:ext uri="{FF2B5EF4-FFF2-40B4-BE49-F238E27FC236}">
                    <a16:creationId xmlns:a16="http://schemas.microsoft.com/office/drawing/2014/main" id="{49301BC8-D7A5-837A-B0D5-6A8B501B8D42}"/>
                  </a:ext>
                </a:extLst>
              </p:cNvPr>
              <p:cNvSpPr txBox="1"/>
              <p:nvPr/>
            </p:nvSpPr>
            <p:spPr>
              <a:xfrm>
                <a:off x="64967" y="2861792"/>
                <a:ext cx="2109043" cy="120092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0970" tIns="70485" rIns="140970" bIns="70485" numCol="1" spcCol="1270" anchor="ctr" anchorCtr="0">
                <a:noAutofit/>
              </a:bodyPr>
              <a:lstStyle/>
              <a:p>
                <a:pPr marL="0" lvl="0" indent="0" algn="ctr" defTabSz="1644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2,500 empleos</a:t>
                </a:r>
                <a:endParaRPr lang="es-PE" sz="2000" kern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954053B0-CFB1-6340-BA68-73EB519880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2627453" cy="985296"/>
          </a:xfrm>
          <a:prstGeom prst="rect">
            <a:avLst/>
          </a:prstGeom>
        </p:spPr>
      </p:pic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7A34A551-10C3-8CD7-0D33-466B09E1FC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377" y="22755"/>
            <a:ext cx="1361412" cy="127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40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26D75EE5-57FF-4D1E-B105-A6036B0FE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C913828F-06C6-4172-B0DE-BAB012020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0CB2A3A6-962C-4D7A-8272-EDEDD881F0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61" name="Rectangle 2060">
            <a:extLst>
              <a:ext uri="{FF2B5EF4-FFF2-40B4-BE49-F238E27FC236}">
                <a16:creationId xmlns:a16="http://schemas.microsoft.com/office/drawing/2014/main" id="{0B4048A3-D4C4-462E-9D01-B1E1A2834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E0024992-3820-435E-AF30-7DF0C7EF4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ABE2F81E-E6CF-48E1-A031-CA83770D7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409" y="5261538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Operación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Tintaya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E88B673-282C-C3E8-0F74-3882BE029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409" y="885215"/>
            <a:ext cx="5131653" cy="339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5" name="Rectangle 2064">
            <a:extLst>
              <a:ext uri="{FF2B5EF4-FFF2-40B4-BE49-F238E27FC236}">
                <a16:creationId xmlns:a16="http://schemas.microsoft.com/office/drawing/2014/main" id="{5F803412-0E5F-4A63-B61F-CB1ACE3F9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3996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0F53FB84-659D-ED13-D9E4-BCF6479C6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891" y="640080"/>
            <a:ext cx="3832698" cy="3602736"/>
          </a:xfrm>
          <a:prstGeom prst="rect">
            <a:avLst/>
          </a:prstGeom>
        </p:spPr>
      </p:pic>
      <p:sp>
        <p:nvSpPr>
          <p:cNvPr id="2067" name="Rectangle 2066">
            <a:extLst>
              <a:ext uri="{FF2B5EF4-FFF2-40B4-BE49-F238E27FC236}">
                <a16:creationId xmlns:a16="http://schemas.microsoft.com/office/drawing/2014/main" id="{116CEEC1-68B3-4EA2-9B0C-3DFD5D431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F80AA60-EA5E-501C-7EFC-A6162DAFC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276506" cy="85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85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71B021-3D39-5414-8930-FB4A25755B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99058" y="506887"/>
            <a:ext cx="10058400" cy="58420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s-ES" sz="30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Línea de Tiempo Tintaya</a:t>
            </a:r>
            <a:endParaRPr lang="es-PE" sz="3000" b="1" u="sng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75041733-6819-1780-1059-C356315B726C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90041677"/>
              </p:ext>
            </p:extLst>
          </p:nvPr>
        </p:nvGraphicFramePr>
        <p:xfrm>
          <a:off x="216972" y="1549400"/>
          <a:ext cx="10891838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67B5F202-F31F-A331-8911-0508244D96CF}"/>
              </a:ext>
            </a:extLst>
          </p:cNvPr>
          <p:cNvCxnSpPr/>
          <p:nvPr/>
        </p:nvCxnSpPr>
        <p:spPr>
          <a:xfrm flipV="1">
            <a:off x="319556" y="2069955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EB3328B-A081-58FE-EFCA-96D0B5857B96}"/>
              </a:ext>
            </a:extLst>
          </p:cNvPr>
          <p:cNvSpPr txBox="1"/>
          <p:nvPr/>
        </p:nvSpPr>
        <p:spPr>
          <a:xfrm>
            <a:off x="312711" y="2236394"/>
            <a:ext cx="11973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 </a:t>
            </a:r>
            <a:r>
              <a:rPr lang="es-ES" sz="11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constituyó la e</a:t>
            </a:r>
            <a:r>
              <a:rPr kumimoji="0" lang="es-E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mpresa</a:t>
            </a: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Minera </a:t>
            </a:r>
            <a:r>
              <a:rPr lang="es-ES" sz="11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0" lang="es-E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special</a:t>
            </a: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Tintaya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F299E92-4877-9A54-3427-6FBE3860D25E}"/>
              </a:ext>
            </a:extLst>
          </p:cNvPr>
          <p:cNvSpPr txBox="1"/>
          <p:nvPr/>
        </p:nvSpPr>
        <p:spPr>
          <a:xfrm>
            <a:off x="1972423" y="3932826"/>
            <a:ext cx="119738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Opera como </a:t>
            </a:r>
            <a:r>
              <a:rPr lang="es-ES" sz="11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0" lang="es-E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mpresa</a:t>
            </a: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Minera </a:t>
            </a:r>
            <a:r>
              <a:rPr lang="es-ES" sz="11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0" lang="es-E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special</a:t>
            </a: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Tintaya bajo la administración del Estado.</a:t>
            </a: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58A653B2-01E1-8140-98B0-4E16677EA6E9}"/>
              </a:ext>
            </a:extLst>
          </p:cNvPr>
          <p:cNvCxnSpPr/>
          <p:nvPr/>
        </p:nvCxnSpPr>
        <p:spPr>
          <a:xfrm flipV="1">
            <a:off x="1923338" y="3934083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4882857-2BE0-9D90-8118-B905EB212B3D}"/>
              </a:ext>
            </a:extLst>
          </p:cNvPr>
          <p:cNvSpPr txBox="1"/>
          <p:nvPr/>
        </p:nvSpPr>
        <p:spPr>
          <a:xfrm rot="10800000" flipV="1">
            <a:off x="3448377" y="2576238"/>
            <a:ext cx="11973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Magma </a:t>
            </a:r>
            <a:r>
              <a:rPr kumimoji="0" lang="es-E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Copper</a:t>
            </a: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adquiere la empresa. </a:t>
            </a: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47DE8E86-B7DD-FC03-A475-C0FEF5A92FDE}"/>
              </a:ext>
            </a:extLst>
          </p:cNvPr>
          <p:cNvCxnSpPr/>
          <p:nvPr/>
        </p:nvCxnSpPr>
        <p:spPr>
          <a:xfrm flipV="1">
            <a:off x="3432403" y="2115261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25606F1-CF9B-383B-EC66-D50F24168051}"/>
              </a:ext>
            </a:extLst>
          </p:cNvPr>
          <p:cNvSpPr txBox="1"/>
          <p:nvPr/>
        </p:nvSpPr>
        <p:spPr>
          <a:xfrm rot="10800000" flipV="1">
            <a:off x="4909473" y="3972358"/>
            <a:ext cx="132210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Magma </a:t>
            </a:r>
            <a:r>
              <a:rPr kumimoji="0" lang="es-E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Copper</a:t>
            </a: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fue adquirida por BHP Billiton </a:t>
            </a: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F15CB681-9F37-7B56-AE00-22E3B15DD145}"/>
              </a:ext>
            </a:extLst>
          </p:cNvPr>
          <p:cNvCxnSpPr/>
          <p:nvPr/>
        </p:nvCxnSpPr>
        <p:spPr>
          <a:xfrm flipV="1">
            <a:off x="4928640" y="3940117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uadroTexto 32">
            <a:extLst>
              <a:ext uri="{FF2B5EF4-FFF2-40B4-BE49-F238E27FC236}">
                <a16:creationId xmlns:a16="http://schemas.microsoft.com/office/drawing/2014/main" id="{074FF68C-CA22-7E66-34B7-8C70740225E1}"/>
              </a:ext>
            </a:extLst>
          </p:cNvPr>
          <p:cNvSpPr txBox="1"/>
          <p:nvPr/>
        </p:nvSpPr>
        <p:spPr>
          <a:xfrm rot="10800000" flipV="1">
            <a:off x="6442251" y="2431670"/>
            <a:ext cx="13614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Tintaya es adquirida por Xstrata (ahora Glencore)</a:t>
            </a: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040DA5D4-3C7B-B6D8-6858-FE7C67E1A4DA}"/>
              </a:ext>
            </a:extLst>
          </p:cNvPr>
          <p:cNvCxnSpPr/>
          <p:nvPr/>
        </p:nvCxnSpPr>
        <p:spPr>
          <a:xfrm flipV="1">
            <a:off x="6442251" y="2096921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uadroTexto 38">
            <a:extLst>
              <a:ext uri="{FF2B5EF4-FFF2-40B4-BE49-F238E27FC236}">
                <a16:creationId xmlns:a16="http://schemas.microsoft.com/office/drawing/2014/main" id="{7B0F6541-757F-DB2E-E2A8-00D03397BD72}"/>
              </a:ext>
            </a:extLst>
          </p:cNvPr>
          <p:cNvSpPr txBox="1"/>
          <p:nvPr/>
        </p:nvSpPr>
        <p:spPr>
          <a:xfrm rot="10800000" flipV="1">
            <a:off x="8073789" y="3882520"/>
            <a:ext cx="136141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mina se encuentra en periodo de transición con un enfoque en el cierre planificado y la rehabilitación ambiental. La operación se centra en la optimización de la vida útil de la mina y manejo de los residuos.</a:t>
            </a: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CA0FE931-44EF-6D4A-80C5-83A8D8CFF53B}"/>
              </a:ext>
            </a:extLst>
          </p:cNvPr>
          <p:cNvCxnSpPr/>
          <p:nvPr/>
        </p:nvCxnSpPr>
        <p:spPr>
          <a:xfrm flipV="1">
            <a:off x="8051871" y="3972359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B969EB90-E513-1394-0336-BB47E3F5A42F}"/>
              </a:ext>
            </a:extLst>
          </p:cNvPr>
          <p:cNvSpPr txBox="1"/>
          <p:nvPr/>
        </p:nvSpPr>
        <p:spPr>
          <a:xfrm rot="10800000" flipV="1">
            <a:off x="9581212" y="1304786"/>
            <a:ext cx="1361412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Avances en proyectos de rehabilitación y cierre, incluyendo estudios ambientales y desarrollo de estrategias para el cierre sostenible.</a:t>
            </a: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E7DCC6AA-5D4C-41D3-32B0-ADEC3A21A64C}"/>
              </a:ext>
            </a:extLst>
          </p:cNvPr>
          <p:cNvCxnSpPr/>
          <p:nvPr/>
        </p:nvCxnSpPr>
        <p:spPr>
          <a:xfrm flipV="1">
            <a:off x="9538377" y="2117459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42C4313D-8A6C-BD8D-987E-BFD650D3D1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14" y="22756"/>
            <a:ext cx="2372489" cy="889684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82862C82-AE86-9358-6A31-3F8AA0B4A1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055" y="0"/>
            <a:ext cx="1361412" cy="1279727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C9840A94-F95F-B498-93CF-4B59F5855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144" y="227038"/>
            <a:ext cx="834827" cy="118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ítulo 1">
            <a:extLst>
              <a:ext uri="{FF2B5EF4-FFF2-40B4-BE49-F238E27FC236}">
                <a16:creationId xmlns:a16="http://schemas.microsoft.com/office/drawing/2014/main" id="{FD6D748A-375A-089F-58EB-2B19D1BC3CF7}"/>
              </a:ext>
            </a:extLst>
          </p:cNvPr>
          <p:cNvSpPr txBox="1">
            <a:spLocks/>
          </p:cNvSpPr>
          <p:nvPr/>
        </p:nvSpPr>
        <p:spPr>
          <a:xfrm>
            <a:off x="9669916" y="3935295"/>
            <a:ext cx="1885798" cy="584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 años</a:t>
            </a:r>
            <a:endParaRPr lang="es-PE" sz="28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883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925D63-597F-13A7-CBB2-97E267519366}"/>
              </a:ext>
            </a:extLst>
          </p:cNvPr>
          <p:cNvSpPr txBox="1">
            <a:spLocks/>
          </p:cNvSpPr>
          <p:nvPr/>
        </p:nvSpPr>
        <p:spPr>
          <a:xfrm>
            <a:off x="1328062" y="96405"/>
            <a:ext cx="10058400" cy="584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000" b="1" i="0" u="sng" strike="noStrike" kern="1200" cap="none" spc="-5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Tintaya </a:t>
            </a:r>
            <a:r>
              <a:rPr kumimoji="0" lang="es-ES" sz="3000" b="1" i="0" u="sng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en Números</a:t>
            </a:r>
            <a:endParaRPr kumimoji="0" lang="es-PE" sz="3000" b="1" i="0" u="sng" strike="noStrike" kern="1200" cap="none" spc="-5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4868A934-5738-CDFE-9783-CC1D0DE18FB2}"/>
              </a:ext>
            </a:extLst>
          </p:cNvPr>
          <p:cNvGrpSpPr/>
          <p:nvPr/>
        </p:nvGrpSpPr>
        <p:grpSpPr>
          <a:xfrm>
            <a:off x="500455" y="1216650"/>
            <a:ext cx="5080000" cy="5145707"/>
            <a:chOff x="137879" y="732579"/>
            <a:chExt cx="6190350" cy="5585640"/>
          </a:xfrm>
        </p:grpSpPr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9A484870-3C02-B247-74BA-B03F91551912}"/>
                </a:ext>
              </a:extLst>
            </p:cNvPr>
            <p:cNvGrpSpPr/>
            <p:nvPr/>
          </p:nvGrpSpPr>
          <p:grpSpPr>
            <a:xfrm>
              <a:off x="137879" y="732579"/>
              <a:ext cx="6190350" cy="5406964"/>
              <a:chOff x="370103" y="558411"/>
              <a:chExt cx="6219383" cy="5400048"/>
            </a:xfrm>
          </p:grpSpPr>
          <p:graphicFrame>
            <p:nvGraphicFramePr>
              <p:cNvPr id="12" name="Diagrama 11">
                <a:extLst>
                  <a:ext uri="{FF2B5EF4-FFF2-40B4-BE49-F238E27FC236}">
                    <a16:creationId xmlns:a16="http://schemas.microsoft.com/office/drawing/2014/main" id="{A09CB95D-BA39-8976-21DF-04E2D4438E7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343479207"/>
                  </p:ext>
                </p:extLst>
              </p:nvPr>
            </p:nvGraphicFramePr>
            <p:xfrm>
              <a:off x="370103" y="558411"/>
              <a:ext cx="6219383" cy="412970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grpSp>
            <p:nvGrpSpPr>
              <p:cNvPr id="19" name="Grupo 18">
                <a:extLst>
                  <a:ext uri="{FF2B5EF4-FFF2-40B4-BE49-F238E27FC236}">
                    <a16:creationId xmlns:a16="http://schemas.microsoft.com/office/drawing/2014/main" id="{3B644778-C025-41CD-5B74-755B6004E970}"/>
                  </a:ext>
                </a:extLst>
              </p:cNvPr>
              <p:cNvGrpSpPr/>
              <p:nvPr/>
            </p:nvGrpSpPr>
            <p:grpSpPr>
              <a:xfrm>
                <a:off x="2609081" y="4893770"/>
                <a:ext cx="3980405" cy="1064689"/>
                <a:chOff x="2238977" y="2929911"/>
                <a:chExt cx="3980405" cy="1064689"/>
              </a:xfrm>
            </p:grpSpPr>
            <p:sp>
              <p:nvSpPr>
                <p:cNvPr id="23" name="Rectángulo: esquinas superiores redondeadas 22">
                  <a:extLst>
                    <a:ext uri="{FF2B5EF4-FFF2-40B4-BE49-F238E27FC236}">
                      <a16:creationId xmlns:a16="http://schemas.microsoft.com/office/drawing/2014/main" id="{2BC71930-F0B9-34EE-B015-46704CAB4F7A}"/>
                    </a:ext>
                  </a:extLst>
                </p:cNvPr>
                <p:cNvSpPr/>
                <p:nvPr/>
              </p:nvSpPr>
              <p:spPr>
                <a:xfrm rot="5400000">
                  <a:off x="3696835" y="1472053"/>
                  <a:ext cx="1064689" cy="3980405"/>
                </a:xfrm>
                <a:prstGeom prst="round2SameRect">
                  <a:avLst/>
                </a:prstGeom>
              </p:spPr>
              <p:style>
                <a:lnRef idx="2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P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" name="Rectángulo: esquinas superiores redondeadas 4">
                  <a:extLst>
                    <a:ext uri="{FF2B5EF4-FFF2-40B4-BE49-F238E27FC236}">
                      <a16:creationId xmlns:a16="http://schemas.microsoft.com/office/drawing/2014/main" id="{CE9CAEAA-3408-6DFA-A36D-AF77441DBFD3}"/>
                    </a:ext>
                  </a:extLst>
                </p:cNvPr>
                <p:cNvSpPr txBox="1"/>
                <p:nvPr/>
              </p:nvSpPr>
              <p:spPr>
                <a:xfrm>
                  <a:off x="2238977" y="2981885"/>
                  <a:ext cx="3928431" cy="96074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72390" tIns="36195" rIns="72390" bIns="36195" numCol="1" spcCol="1270" anchor="ctr" anchorCtr="0">
                  <a:noAutofit/>
                </a:bodyPr>
                <a:lstStyle/>
                <a:p>
                  <a:pPr marL="171450" marR="0" lvl="1" indent="-171450" algn="l" defTabSz="84455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lrTx/>
                    <a:buSzTx/>
                    <a:buFontTx/>
                    <a:buChar char="•"/>
                    <a:tabLst/>
                    <a:defRPr/>
                  </a:pPr>
                  <a:r>
                    <a:rPr kumimoji="0" lang="es-E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Vida útil de la mina</a:t>
                  </a:r>
                  <a:endParaRPr kumimoji="0" lang="es-PE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C99DE269-016B-F4DE-3939-17D8997B8D3B}"/>
                </a:ext>
              </a:extLst>
            </p:cNvPr>
            <p:cNvGrpSpPr/>
            <p:nvPr/>
          </p:nvGrpSpPr>
          <p:grpSpPr>
            <a:xfrm>
              <a:off x="159654" y="4985654"/>
              <a:ext cx="2228525" cy="1332565"/>
              <a:chOff x="0" y="2796825"/>
              <a:chExt cx="2238977" cy="1330861"/>
            </a:xfrm>
          </p:grpSpPr>
          <p:sp>
            <p:nvSpPr>
              <p:cNvPr id="32" name="Rectángulo: esquinas redondeadas 31">
                <a:extLst>
                  <a:ext uri="{FF2B5EF4-FFF2-40B4-BE49-F238E27FC236}">
                    <a16:creationId xmlns:a16="http://schemas.microsoft.com/office/drawing/2014/main" id="{6B23C5C4-1544-1666-A6EF-4C6FFA14790F}"/>
                  </a:ext>
                </a:extLst>
              </p:cNvPr>
              <p:cNvSpPr/>
              <p:nvPr/>
            </p:nvSpPr>
            <p:spPr>
              <a:xfrm>
                <a:off x="0" y="2796825"/>
                <a:ext cx="2238977" cy="1330861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P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3" name="Rectángulo: esquinas redondeadas 6">
                <a:extLst>
                  <a:ext uri="{FF2B5EF4-FFF2-40B4-BE49-F238E27FC236}">
                    <a16:creationId xmlns:a16="http://schemas.microsoft.com/office/drawing/2014/main" id="{90EACF5F-F132-085C-8C88-F1CD3575DD58}"/>
                  </a:ext>
                </a:extLst>
              </p:cNvPr>
              <p:cNvSpPr txBox="1"/>
              <p:nvPr/>
            </p:nvSpPr>
            <p:spPr>
              <a:xfrm>
                <a:off x="64967" y="2861792"/>
                <a:ext cx="2109043" cy="120092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0970" tIns="70485" rIns="140970" bIns="70485" numCol="1" spcCol="1270" anchor="ctr" anchorCtr="0">
                <a:noAutofit/>
              </a:bodyPr>
              <a:lstStyle/>
              <a:p>
                <a:pPr marL="0" marR="0" lvl="0" indent="0" algn="ctr" defTabSz="16446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2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10-15 años</a:t>
                </a:r>
                <a:endParaRPr kumimoji="0" lang="es-PE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FF6D6260-0B02-87EF-2F8D-53AF794F6949}"/>
              </a:ext>
            </a:extLst>
          </p:cNvPr>
          <p:cNvGrpSpPr/>
          <p:nvPr/>
        </p:nvGrpSpPr>
        <p:grpSpPr>
          <a:xfrm>
            <a:off x="6494943" y="1232404"/>
            <a:ext cx="5080000" cy="5145707"/>
            <a:chOff x="137879" y="732579"/>
            <a:chExt cx="6190350" cy="5585640"/>
          </a:xfrm>
        </p:grpSpPr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4DF67AF4-C827-B1C0-80A2-32810DBE72A2}"/>
                </a:ext>
              </a:extLst>
            </p:cNvPr>
            <p:cNvGrpSpPr/>
            <p:nvPr/>
          </p:nvGrpSpPr>
          <p:grpSpPr>
            <a:xfrm>
              <a:off x="137879" y="732579"/>
              <a:ext cx="6190350" cy="5406964"/>
              <a:chOff x="370103" y="558411"/>
              <a:chExt cx="6219383" cy="5400048"/>
            </a:xfrm>
          </p:grpSpPr>
          <p:graphicFrame>
            <p:nvGraphicFramePr>
              <p:cNvPr id="40" name="Diagrama 39">
                <a:extLst>
                  <a:ext uri="{FF2B5EF4-FFF2-40B4-BE49-F238E27FC236}">
                    <a16:creationId xmlns:a16="http://schemas.microsoft.com/office/drawing/2014/main" id="{59B2DED4-90FA-EDB7-1834-BBDABC8B7FA2}"/>
                  </a:ext>
                </a:extLst>
              </p:cNvPr>
              <p:cNvGraphicFramePr/>
              <p:nvPr/>
            </p:nvGraphicFramePr>
            <p:xfrm>
              <a:off x="370103" y="558411"/>
              <a:ext cx="6219383" cy="412970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  <p:grpSp>
            <p:nvGrpSpPr>
              <p:cNvPr id="41" name="Grupo 40">
                <a:extLst>
                  <a:ext uri="{FF2B5EF4-FFF2-40B4-BE49-F238E27FC236}">
                    <a16:creationId xmlns:a16="http://schemas.microsoft.com/office/drawing/2014/main" id="{EAE93B95-C9DE-62AF-07A9-A16187DD4465}"/>
                  </a:ext>
                </a:extLst>
              </p:cNvPr>
              <p:cNvGrpSpPr/>
              <p:nvPr/>
            </p:nvGrpSpPr>
            <p:grpSpPr>
              <a:xfrm>
                <a:off x="2609081" y="4893770"/>
                <a:ext cx="3980405" cy="1064689"/>
                <a:chOff x="2238977" y="2929911"/>
                <a:chExt cx="3980405" cy="1064689"/>
              </a:xfrm>
            </p:grpSpPr>
            <p:sp>
              <p:nvSpPr>
                <p:cNvPr id="42" name="Rectángulo: esquinas superiores redondeadas 41">
                  <a:extLst>
                    <a:ext uri="{FF2B5EF4-FFF2-40B4-BE49-F238E27FC236}">
                      <a16:creationId xmlns:a16="http://schemas.microsoft.com/office/drawing/2014/main" id="{25B9FCA7-C719-60BB-C403-00E05BEF6767}"/>
                    </a:ext>
                  </a:extLst>
                </p:cNvPr>
                <p:cNvSpPr/>
                <p:nvPr/>
              </p:nvSpPr>
              <p:spPr>
                <a:xfrm rot="5400000">
                  <a:off x="3696835" y="1472053"/>
                  <a:ext cx="1064689" cy="3980405"/>
                </a:xfrm>
                <a:prstGeom prst="round2SameRect">
                  <a:avLst/>
                </a:prstGeom>
              </p:spPr>
              <p:style>
                <a:lnRef idx="2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P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" name="Rectángulo: esquinas superiores redondeadas 4">
                  <a:extLst>
                    <a:ext uri="{FF2B5EF4-FFF2-40B4-BE49-F238E27FC236}">
                      <a16:creationId xmlns:a16="http://schemas.microsoft.com/office/drawing/2014/main" id="{62D7CA6C-A5C0-068C-80C0-FC2C274BB106}"/>
                    </a:ext>
                  </a:extLst>
                </p:cNvPr>
                <p:cNvSpPr txBox="1"/>
                <p:nvPr/>
              </p:nvSpPr>
              <p:spPr>
                <a:xfrm>
                  <a:off x="2238977" y="2981885"/>
                  <a:ext cx="3928431" cy="96074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72390" tIns="36195" rIns="72390" bIns="36195" numCol="1" spcCol="1270" anchor="ctr" anchorCtr="0">
                  <a:noAutofit/>
                </a:bodyPr>
                <a:lstStyle/>
                <a:p>
                  <a:pPr marL="171450" marR="0" lvl="1" indent="-171450" algn="l" defTabSz="84455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lrTx/>
                    <a:buSzTx/>
                    <a:buFontTx/>
                    <a:buChar char="•"/>
                    <a:tabLst/>
                    <a:defRPr/>
                  </a:pPr>
                  <a:r>
                    <a:rPr kumimoji="0" lang="es-E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Empleo Directo durante la vida útil de la mina</a:t>
                  </a:r>
                  <a:endParaRPr kumimoji="0" lang="es-PE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24297DDE-227A-EFA1-4656-68E799F26196}"/>
                </a:ext>
              </a:extLst>
            </p:cNvPr>
            <p:cNvGrpSpPr/>
            <p:nvPr/>
          </p:nvGrpSpPr>
          <p:grpSpPr>
            <a:xfrm>
              <a:off x="159654" y="4985654"/>
              <a:ext cx="2228525" cy="1332565"/>
              <a:chOff x="0" y="2796825"/>
              <a:chExt cx="2238977" cy="1330861"/>
            </a:xfrm>
          </p:grpSpPr>
          <p:sp>
            <p:nvSpPr>
              <p:cNvPr id="38" name="Rectángulo: esquinas redondeadas 37">
                <a:extLst>
                  <a:ext uri="{FF2B5EF4-FFF2-40B4-BE49-F238E27FC236}">
                    <a16:creationId xmlns:a16="http://schemas.microsoft.com/office/drawing/2014/main" id="{A57F7990-F79F-FF99-83E0-DAF0F7C82CE6}"/>
                  </a:ext>
                </a:extLst>
              </p:cNvPr>
              <p:cNvSpPr/>
              <p:nvPr/>
            </p:nvSpPr>
            <p:spPr>
              <a:xfrm>
                <a:off x="0" y="2796825"/>
                <a:ext cx="2238977" cy="1330861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P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9" name="Rectángulo: esquinas redondeadas 6">
                <a:extLst>
                  <a:ext uri="{FF2B5EF4-FFF2-40B4-BE49-F238E27FC236}">
                    <a16:creationId xmlns:a16="http://schemas.microsoft.com/office/drawing/2014/main" id="{49301BC8-D7A5-837A-B0D5-6A8B501B8D42}"/>
                  </a:ext>
                </a:extLst>
              </p:cNvPr>
              <p:cNvSpPr txBox="1"/>
              <p:nvPr/>
            </p:nvSpPr>
            <p:spPr>
              <a:xfrm>
                <a:off x="64967" y="2861792"/>
                <a:ext cx="2109043" cy="120092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0970" tIns="70485" rIns="140970" bIns="70485" numCol="1" spcCol="1270" anchor="ctr" anchorCtr="0">
                <a:noAutofit/>
              </a:bodyPr>
              <a:lstStyle/>
              <a:p>
                <a:pPr marL="0" marR="0" lvl="0" indent="0" algn="ctr" defTabSz="16446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2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1,000 empleos</a:t>
                </a:r>
                <a:endParaRPr kumimoji="0" lang="es-PE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954053B0-CFB1-6340-BA68-73EB519880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-18989"/>
            <a:ext cx="2173298" cy="814987"/>
          </a:xfrm>
          <a:prstGeom prst="rect">
            <a:avLst/>
          </a:prstGeom>
        </p:spPr>
      </p:pic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7A34A551-10C3-8CD7-0D33-466B09E1FC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377" y="22755"/>
            <a:ext cx="1361412" cy="127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27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26D75EE5-57FF-4D1E-B105-A6036B0FE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C913828F-06C6-4172-B0DE-BAB012020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0CB2A3A6-962C-4D7A-8272-EDEDD881F0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0B4048A3-D4C4-462E-9D01-B1E1A2834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E0024992-3820-435E-AF30-7DF0C7EF4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ABE2F81E-E6CF-48E1-A031-CA83770D7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7" y="5396412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Operación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Toromocho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Gobierno aprueba expansión de proyecto minero Toromocho">
            <a:extLst>
              <a:ext uri="{FF2B5EF4-FFF2-40B4-BE49-F238E27FC236}">
                <a16:creationId xmlns:a16="http://schemas.microsoft.com/office/drawing/2014/main" id="{DC13A2CD-2832-C137-6038-875EA0DCA2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6"/>
          <a:stretch/>
        </p:blipFill>
        <p:spPr bwMode="auto">
          <a:xfrm>
            <a:off x="989952" y="886968"/>
            <a:ext cx="4777157" cy="313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1" name="Rectangle 1040">
            <a:extLst>
              <a:ext uri="{FF2B5EF4-FFF2-40B4-BE49-F238E27FC236}">
                <a16:creationId xmlns:a16="http://schemas.microsoft.com/office/drawing/2014/main" id="{5F803412-0E5F-4A63-B61F-CB1ACE3F9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3996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0F53FB84-659D-ED13-D9E4-BCF6479C6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891" y="640080"/>
            <a:ext cx="3832698" cy="3602736"/>
          </a:xfrm>
          <a:prstGeom prst="rect">
            <a:avLst/>
          </a:prstGeom>
        </p:spPr>
      </p:pic>
      <p:sp>
        <p:nvSpPr>
          <p:cNvPr id="1043" name="Rectangle 1042">
            <a:extLst>
              <a:ext uri="{FF2B5EF4-FFF2-40B4-BE49-F238E27FC236}">
                <a16:creationId xmlns:a16="http://schemas.microsoft.com/office/drawing/2014/main" id="{116CEEC1-68B3-4EA2-9B0C-3DFD5D431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62F7D11-3CE6-AED5-FE09-7514FCF60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543" y="0"/>
            <a:ext cx="2137285" cy="80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11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9CE5CA7-56B5-10D0-7738-A9AAEB4D98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20"/>
          <a:stretch/>
        </p:blipFill>
        <p:spPr>
          <a:xfrm>
            <a:off x="4366260" y="1090012"/>
            <a:ext cx="7843770" cy="4497706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CC15033-62AD-8C8C-7730-6A89CC98BB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64" b="77700"/>
          <a:stretch/>
        </p:blipFill>
        <p:spPr>
          <a:xfrm>
            <a:off x="10515600" y="-271343"/>
            <a:ext cx="1782917" cy="1457567"/>
          </a:xfrm>
          <a:prstGeom prst="rect">
            <a:avLst/>
          </a:prstGeom>
        </p:spPr>
      </p:pic>
      <p:sp>
        <p:nvSpPr>
          <p:cNvPr id="2" name="Paralelogramo 1">
            <a:extLst>
              <a:ext uri="{FF2B5EF4-FFF2-40B4-BE49-F238E27FC236}">
                <a16:creationId xmlns:a16="http://schemas.microsoft.com/office/drawing/2014/main" id="{A439B1DC-98BC-D33F-9917-FAB934F2F405}"/>
              </a:ext>
            </a:extLst>
          </p:cNvPr>
          <p:cNvSpPr/>
          <p:nvPr/>
        </p:nvSpPr>
        <p:spPr>
          <a:xfrm>
            <a:off x="6794212" y="6397614"/>
            <a:ext cx="45719" cy="45719"/>
          </a:xfrm>
          <a:prstGeom prst="parallelogram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0B7D674-FDCA-8D1F-2223-2BBFA4EBD1CA}"/>
              </a:ext>
            </a:extLst>
          </p:cNvPr>
          <p:cNvSpPr txBox="1"/>
          <p:nvPr/>
        </p:nvSpPr>
        <p:spPr>
          <a:xfrm>
            <a:off x="494644" y="3519135"/>
            <a:ext cx="3661350" cy="17851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66700" indent="-266700" algn="just">
              <a:buFont typeface="Arial" panose="020B0604020202020204" pitchFamily="34" charset="0"/>
              <a:buChar char="•"/>
            </a:pPr>
            <a:r>
              <a:rPr lang="es-PE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Compañía </a:t>
            </a:r>
            <a:r>
              <a:rPr lang="es-PE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 subterránea</a:t>
            </a:r>
            <a:r>
              <a:rPr lang="es-PE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66700" indent="-266700" algn="just">
              <a:buFont typeface="Arial" panose="020B0604020202020204" pitchFamily="34" charset="0"/>
              <a:buChar char="•"/>
            </a:pPr>
            <a:r>
              <a:rPr lang="es-PE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Polimetálica: extracción de minerales de </a:t>
            </a:r>
            <a:r>
              <a:rPr lang="es-PE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zinc, cobre y plomo con contenidos de plata</a:t>
            </a:r>
            <a:r>
              <a:rPr lang="es-PE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66700" indent="-266700" algn="just">
              <a:buFont typeface="Arial" panose="020B0604020202020204" pitchFamily="34" charset="0"/>
              <a:buChar char="•"/>
            </a:pPr>
            <a:r>
              <a:rPr lang="es-PE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años de buena convivencia agro-minería.</a:t>
            </a:r>
          </a:p>
          <a:p>
            <a:pPr algn="just"/>
            <a:endParaRPr lang="es-PE" sz="1400" dirty="0">
              <a:solidFill>
                <a:srgbClr val="3E5F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F1E62FBA-4387-AEBD-D435-D187D969F4AA}"/>
              </a:ext>
            </a:extLst>
          </p:cNvPr>
          <p:cNvSpPr txBox="1">
            <a:spLocks/>
          </p:cNvSpPr>
          <p:nvPr/>
        </p:nvSpPr>
        <p:spPr bwMode="gray">
          <a:xfrm>
            <a:off x="583131" y="2751754"/>
            <a:ext cx="3484376" cy="10387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3600" b="1" dirty="0">
                <a:solidFill>
                  <a:srgbClr val="00B05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Colquisiri</a:t>
            </a:r>
            <a:endParaRPr kumimoji="0" lang="es-ES" sz="3600" b="1" i="0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03C0AE-AE5D-DEEF-E7B7-F02FD3AEF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336"/>
            <a:ext cx="2423160" cy="90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349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71B021-3D39-5414-8930-FB4A25755B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8885" y="530749"/>
            <a:ext cx="10058400" cy="58420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s-ES" sz="30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Línea de Tiempo Toromocho</a:t>
            </a:r>
            <a:endParaRPr lang="es-PE" sz="3000" b="1" u="sng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75041733-6819-1780-1059-C356315B726C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8419776"/>
              </p:ext>
            </p:extLst>
          </p:nvPr>
        </p:nvGraphicFramePr>
        <p:xfrm>
          <a:off x="-196770" y="1608138"/>
          <a:ext cx="111887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67B5F202-F31F-A331-8911-0508244D96CF}"/>
              </a:ext>
            </a:extLst>
          </p:cNvPr>
          <p:cNvCxnSpPr/>
          <p:nvPr/>
        </p:nvCxnSpPr>
        <p:spPr>
          <a:xfrm flipV="1">
            <a:off x="350553" y="2215101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EB3328B-A081-58FE-EFCA-96D0B5857B96}"/>
              </a:ext>
            </a:extLst>
          </p:cNvPr>
          <p:cNvSpPr txBox="1"/>
          <p:nvPr/>
        </p:nvSpPr>
        <p:spPr>
          <a:xfrm>
            <a:off x="319880" y="2822029"/>
            <a:ext cx="13093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Proyecto de </a:t>
            </a:r>
            <a:r>
              <a:rPr kumimoji="0" lang="es-E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Centromin</a:t>
            </a: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F299E92-4877-9A54-3427-6FBE3860D25E}"/>
              </a:ext>
            </a:extLst>
          </p:cNvPr>
          <p:cNvSpPr txBox="1"/>
          <p:nvPr/>
        </p:nvSpPr>
        <p:spPr>
          <a:xfrm>
            <a:off x="1482998" y="3964807"/>
            <a:ext cx="1121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 adquirida por Perú </a:t>
            </a:r>
            <a:r>
              <a:rPr kumimoji="0" lang="es-E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Copper</a:t>
            </a: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Sindicate</a:t>
            </a: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58A653B2-01E1-8140-98B0-4E16677EA6E9}"/>
              </a:ext>
            </a:extLst>
          </p:cNvPr>
          <p:cNvCxnSpPr/>
          <p:nvPr/>
        </p:nvCxnSpPr>
        <p:spPr>
          <a:xfrm flipV="1">
            <a:off x="1458885" y="3934088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47DE8E86-B7DD-FC03-A475-C0FEF5A92FDE}"/>
              </a:ext>
            </a:extLst>
          </p:cNvPr>
          <p:cNvCxnSpPr/>
          <p:nvPr/>
        </p:nvCxnSpPr>
        <p:spPr>
          <a:xfrm flipV="1">
            <a:off x="2559209" y="2223117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25606F1-CF9B-383B-EC66-D50F24168051}"/>
              </a:ext>
            </a:extLst>
          </p:cNvPr>
          <p:cNvSpPr txBox="1"/>
          <p:nvPr/>
        </p:nvSpPr>
        <p:spPr>
          <a:xfrm rot="10800000" flipV="1">
            <a:off x="3734140" y="3912287"/>
            <a:ext cx="13221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Las autoridades peruanas aprueban el Estudio de Impacto Ambiental (EIA)</a:t>
            </a: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F15CB681-9F37-7B56-AE00-22E3B15DD145}"/>
              </a:ext>
            </a:extLst>
          </p:cNvPr>
          <p:cNvCxnSpPr/>
          <p:nvPr/>
        </p:nvCxnSpPr>
        <p:spPr>
          <a:xfrm flipV="1">
            <a:off x="3758251" y="3936570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F88C7258-AF1C-B11D-8936-6AFA27A9326B}"/>
              </a:ext>
            </a:extLst>
          </p:cNvPr>
          <p:cNvSpPr txBox="1"/>
          <p:nvPr/>
        </p:nvSpPr>
        <p:spPr>
          <a:xfrm rot="10800000" flipV="1">
            <a:off x="4899419" y="2082643"/>
            <a:ext cx="1361415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Inicia la construcción de la infraestructura minera, incluyendo la planta de procesamiento.</a:t>
            </a: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AF59F46E-A19A-38E9-BD0A-8D672AB6E09C}"/>
              </a:ext>
            </a:extLst>
          </p:cNvPr>
          <p:cNvCxnSpPr/>
          <p:nvPr/>
        </p:nvCxnSpPr>
        <p:spPr>
          <a:xfrm flipV="1">
            <a:off x="4925828" y="2234164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>
            <a:extLst>
              <a:ext uri="{FF2B5EF4-FFF2-40B4-BE49-F238E27FC236}">
                <a16:creationId xmlns:a16="http://schemas.microsoft.com/office/drawing/2014/main" id="{FA3BDE2E-6683-9C4A-E6A6-B1DA7085FD21}"/>
              </a:ext>
            </a:extLst>
          </p:cNvPr>
          <p:cNvSpPr txBox="1"/>
          <p:nvPr/>
        </p:nvSpPr>
        <p:spPr>
          <a:xfrm rot="10800000" flipV="1">
            <a:off x="6046174" y="3901093"/>
            <a:ext cx="109056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 inicia la producción comercial de cobre</a:t>
            </a: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89FA6A11-EFD3-C065-BDCD-20F070221DDF}"/>
              </a:ext>
            </a:extLst>
          </p:cNvPr>
          <p:cNvCxnSpPr/>
          <p:nvPr/>
        </p:nvCxnSpPr>
        <p:spPr>
          <a:xfrm flipV="1">
            <a:off x="6083258" y="3936570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uadroTexto 32">
            <a:extLst>
              <a:ext uri="{FF2B5EF4-FFF2-40B4-BE49-F238E27FC236}">
                <a16:creationId xmlns:a16="http://schemas.microsoft.com/office/drawing/2014/main" id="{074FF68C-CA22-7E66-34B7-8C70740225E1}"/>
              </a:ext>
            </a:extLst>
          </p:cNvPr>
          <p:cNvSpPr txBox="1"/>
          <p:nvPr/>
        </p:nvSpPr>
        <p:spPr>
          <a:xfrm rot="10800000" flipV="1">
            <a:off x="7147306" y="2085586"/>
            <a:ext cx="136141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 lleva a cabo una expansión para aumentar la capacidad de producción y procesamiento de cobre</a:t>
            </a: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040DA5D4-3C7B-B6D8-6858-FE7C67E1A4DA}"/>
              </a:ext>
            </a:extLst>
          </p:cNvPr>
          <p:cNvCxnSpPr/>
          <p:nvPr/>
        </p:nvCxnSpPr>
        <p:spPr>
          <a:xfrm flipV="1">
            <a:off x="7147794" y="2231378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uadroTexto 38">
            <a:extLst>
              <a:ext uri="{FF2B5EF4-FFF2-40B4-BE49-F238E27FC236}">
                <a16:creationId xmlns:a16="http://schemas.microsoft.com/office/drawing/2014/main" id="{7B0F6541-757F-DB2E-E2A8-00D03397BD72}"/>
              </a:ext>
            </a:extLst>
          </p:cNvPr>
          <p:cNvSpPr txBox="1"/>
          <p:nvPr/>
        </p:nvSpPr>
        <p:spPr>
          <a:xfrm rot="10800000" flipV="1">
            <a:off x="8403748" y="3970428"/>
            <a:ext cx="136141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 implementan mejoras tecnológicas en la planta para para optimizar la recuperación del cobre.</a:t>
            </a: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CA0FE931-44EF-6D4A-80C5-83A8D8CFF53B}"/>
              </a:ext>
            </a:extLst>
          </p:cNvPr>
          <p:cNvCxnSpPr/>
          <p:nvPr/>
        </p:nvCxnSpPr>
        <p:spPr>
          <a:xfrm flipV="1">
            <a:off x="8390775" y="3934039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B969EB90-E513-1394-0336-BB47E3F5A42F}"/>
              </a:ext>
            </a:extLst>
          </p:cNvPr>
          <p:cNvSpPr txBox="1"/>
          <p:nvPr/>
        </p:nvSpPr>
        <p:spPr>
          <a:xfrm rot="10800000" flipV="1">
            <a:off x="9500249" y="2076559"/>
            <a:ext cx="136141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 alcanzan los niveles completos de producción y la planta opera en su capacidad máxima</a:t>
            </a: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E7DCC6AA-5D4C-41D3-32B0-ADEC3A21A64C}"/>
              </a:ext>
            </a:extLst>
          </p:cNvPr>
          <p:cNvCxnSpPr/>
          <p:nvPr/>
        </p:nvCxnSpPr>
        <p:spPr>
          <a:xfrm flipV="1">
            <a:off x="9500738" y="2219062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o 2">
            <a:extLst>
              <a:ext uri="{FF2B5EF4-FFF2-40B4-BE49-F238E27FC236}">
                <a16:creationId xmlns:a16="http://schemas.microsoft.com/office/drawing/2014/main" id="{27DAD688-9C1B-3C01-5185-D8A53F7B4E14}"/>
              </a:ext>
            </a:extLst>
          </p:cNvPr>
          <p:cNvGrpSpPr/>
          <p:nvPr/>
        </p:nvGrpSpPr>
        <p:grpSpPr>
          <a:xfrm>
            <a:off x="10615636" y="3360535"/>
            <a:ext cx="1328122" cy="531248"/>
            <a:chOff x="9562614" y="1745738"/>
            <a:chExt cx="1328122" cy="531248"/>
          </a:xfrm>
        </p:grpSpPr>
        <p:sp>
          <p:nvSpPr>
            <p:cNvPr id="5" name="Flecha: cheurón 4">
              <a:extLst>
                <a:ext uri="{FF2B5EF4-FFF2-40B4-BE49-F238E27FC236}">
                  <a16:creationId xmlns:a16="http://schemas.microsoft.com/office/drawing/2014/main" id="{A3B6C277-28EB-8487-2306-A63D9E2EEA7E}"/>
                </a:ext>
              </a:extLst>
            </p:cNvPr>
            <p:cNvSpPr/>
            <p:nvPr/>
          </p:nvSpPr>
          <p:spPr>
            <a:xfrm>
              <a:off x="9562614" y="1745738"/>
              <a:ext cx="1328122" cy="531248"/>
            </a:xfrm>
            <a:prstGeom prst="chevron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lecha: cheurón 4">
              <a:extLst>
                <a:ext uri="{FF2B5EF4-FFF2-40B4-BE49-F238E27FC236}">
                  <a16:creationId xmlns:a16="http://schemas.microsoft.com/office/drawing/2014/main" id="{0CACF6E2-17EA-2413-B9F1-43862F226063}"/>
                </a:ext>
              </a:extLst>
            </p:cNvPr>
            <p:cNvSpPr txBox="1"/>
            <p:nvPr/>
          </p:nvSpPr>
          <p:spPr>
            <a:xfrm>
              <a:off x="9828238" y="1745738"/>
              <a:ext cx="796874" cy="5312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2020-2024</a:t>
              </a:r>
              <a:endPara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1EAA6374-12F7-5C0D-94B6-322F2876A013}"/>
              </a:ext>
            </a:extLst>
          </p:cNvPr>
          <p:cNvCxnSpPr/>
          <p:nvPr/>
        </p:nvCxnSpPr>
        <p:spPr>
          <a:xfrm flipV="1">
            <a:off x="10720323" y="3926785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E6644BB-F777-064E-3ADD-1F2733763843}"/>
              </a:ext>
            </a:extLst>
          </p:cNvPr>
          <p:cNvSpPr txBox="1"/>
          <p:nvPr/>
        </p:nvSpPr>
        <p:spPr>
          <a:xfrm rot="10800000" flipV="1">
            <a:off x="10718938" y="3925647"/>
            <a:ext cx="11812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 proyecto recibe certificaciones y continúa la optimización de procesos.</a:t>
            </a: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DCC0264-EE08-66FF-61FC-79B64AB41E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1" y="0"/>
            <a:ext cx="2539459" cy="952298"/>
          </a:xfrm>
          <a:prstGeom prst="rect">
            <a:avLst/>
          </a:prstGeom>
        </p:spPr>
      </p:pic>
      <p:pic>
        <p:nvPicPr>
          <p:cNvPr id="14" name="Imagen 13" descr="Logotipo&#10;&#10;Descripción generada automáticamente">
            <a:extLst>
              <a:ext uri="{FF2B5EF4-FFF2-40B4-BE49-F238E27FC236}">
                <a16:creationId xmlns:a16="http://schemas.microsoft.com/office/drawing/2014/main" id="{4A2F2906-77FF-B9A1-A32A-0817B8275C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377" y="22755"/>
            <a:ext cx="1361412" cy="1279727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F5164935-FB49-B880-079C-5778FF66E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360" y="250928"/>
            <a:ext cx="846678" cy="120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698F7D4-D238-C794-33D6-707D32F23C5C}"/>
              </a:ext>
            </a:extLst>
          </p:cNvPr>
          <p:cNvSpPr txBox="1"/>
          <p:nvPr/>
        </p:nvSpPr>
        <p:spPr>
          <a:xfrm>
            <a:off x="2621738" y="2094650"/>
            <a:ext cx="129710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empresa minera Chinalco obtiene los derechos para explorar y desarrollar el yacimiento</a:t>
            </a:r>
          </a:p>
        </p:txBody>
      </p:sp>
    </p:spTree>
    <p:extLst>
      <p:ext uri="{BB962C8B-B14F-4D97-AF65-F5344CB8AC3E}">
        <p14:creationId xmlns:p14="http://schemas.microsoft.com/office/powerpoint/2010/main" val="32078714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925D63-597F-13A7-CBB2-97E267519366}"/>
              </a:ext>
            </a:extLst>
          </p:cNvPr>
          <p:cNvSpPr txBox="1">
            <a:spLocks/>
          </p:cNvSpPr>
          <p:nvPr/>
        </p:nvSpPr>
        <p:spPr>
          <a:xfrm>
            <a:off x="1328062" y="96405"/>
            <a:ext cx="10058400" cy="584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000" b="1" i="0" u="sng" strike="noStrike" kern="1200" cap="none" spc="-5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Toromocho </a:t>
            </a:r>
            <a:r>
              <a:rPr kumimoji="0" lang="es-ES" sz="3000" b="1" i="0" u="sng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en Números</a:t>
            </a:r>
            <a:endParaRPr kumimoji="0" lang="es-PE" sz="3000" b="1" i="0" u="sng" strike="noStrike" kern="1200" cap="none" spc="-5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4868A934-5738-CDFE-9783-CC1D0DE18FB2}"/>
              </a:ext>
            </a:extLst>
          </p:cNvPr>
          <p:cNvGrpSpPr/>
          <p:nvPr/>
        </p:nvGrpSpPr>
        <p:grpSpPr>
          <a:xfrm>
            <a:off x="500455" y="1216650"/>
            <a:ext cx="5080000" cy="5145707"/>
            <a:chOff x="137879" y="732579"/>
            <a:chExt cx="6190350" cy="5585640"/>
          </a:xfrm>
        </p:grpSpPr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9A484870-3C02-B247-74BA-B03F91551912}"/>
                </a:ext>
              </a:extLst>
            </p:cNvPr>
            <p:cNvGrpSpPr/>
            <p:nvPr/>
          </p:nvGrpSpPr>
          <p:grpSpPr>
            <a:xfrm>
              <a:off x="137879" y="732579"/>
              <a:ext cx="6190350" cy="5406964"/>
              <a:chOff x="370103" y="558411"/>
              <a:chExt cx="6219383" cy="5400048"/>
            </a:xfrm>
          </p:grpSpPr>
          <p:graphicFrame>
            <p:nvGraphicFramePr>
              <p:cNvPr id="12" name="Diagrama 11">
                <a:extLst>
                  <a:ext uri="{FF2B5EF4-FFF2-40B4-BE49-F238E27FC236}">
                    <a16:creationId xmlns:a16="http://schemas.microsoft.com/office/drawing/2014/main" id="{A09CB95D-BA39-8976-21DF-04E2D4438E71}"/>
                  </a:ext>
                </a:extLst>
              </p:cNvPr>
              <p:cNvGraphicFramePr/>
              <p:nvPr/>
            </p:nvGraphicFramePr>
            <p:xfrm>
              <a:off x="370103" y="558411"/>
              <a:ext cx="6219383" cy="412970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grpSp>
            <p:nvGrpSpPr>
              <p:cNvPr id="19" name="Grupo 18">
                <a:extLst>
                  <a:ext uri="{FF2B5EF4-FFF2-40B4-BE49-F238E27FC236}">
                    <a16:creationId xmlns:a16="http://schemas.microsoft.com/office/drawing/2014/main" id="{3B644778-C025-41CD-5B74-755B6004E970}"/>
                  </a:ext>
                </a:extLst>
              </p:cNvPr>
              <p:cNvGrpSpPr/>
              <p:nvPr/>
            </p:nvGrpSpPr>
            <p:grpSpPr>
              <a:xfrm>
                <a:off x="2609081" y="4893770"/>
                <a:ext cx="3980405" cy="1064689"/>
                <a:chOff x="2238977" y="2929911"/>
                <a:chExt cx="3980405" cy="1064689"/>
              </a:xfrm>
            </p:grpSpPr>
            <p:sp>
              <p:nvSpPr>
                <p:cNvPr id="23" name="Rectángulo: esquinas superiores redondeadas 22">
                  <a:extLst>
                    <a:ext uri="{FF2B5EF4-FFF2-40B4-BE49-F238E27FC236}">
                      <a16:creationId xmlns:a16="http://schemas.microsoft.com/office/drawing/2014/main" id="{2BC71930-F0B9-34EE-B015-46704CAB4F7A}"/>
                    </a:ext>
                  </a:extLst>
                </p:cNvPr>
                <p:cNvSpPr/>
                <p:nvPr/>
              </p:nvSpPr>
              <p:spPr>
                <a:xfrm rot="5400000">
                  <a:off x="3696835" y="1472053"/>
                  <a:ext cx="1064689" cy="3980405"/>
                </a:xfrm>
                <a:prstGeom prst="round2SameRect">
                  <a:avLst/>
                </a:prstGeom>
              </p:spPr>
              <p:style>
                <a:lnRef idx="2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P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" name="Rectángulo: esquinas superiores redondeadas 4">
                  <a:extLst>
                    <a:ext uri="{FF2B5EF4-FFF2-40B4-BE49-F238E27FC236}">
                      <a16:creationId xmlns:a16="http://schemas.microsoft.com/office/drawing/2014/main" id="{CE9CAEAA-3408-6DFA-A36D-AF77441DBFD3}"/>
                    </a:ext>
                  </a:extLst>
                </p:cNvPr>
                <p:cNvSpPr txBox="1"/>
                <p:nvPr/>
              </p:nvSpPr>
              <p:spPr>
                <a:xfrm>
                  <a:off x="2238977" y="2981885"/>
                  <a:ext cx="3928431" cy="96074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72390" tIns="36195" rIns="72390" bIns="36195" numCol="1" spcCol="1270" anchor="ctr" anchorCtr="0">
                  <a:noAutofit/>
                </a:bodyPr>
                <a:lstStyle/>
                <a:p>
                  <a:pPr marL="171450" marR="0" lvl="1" indent="-171450" algn="l" defTabSz="84455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lrTx/>
                    <a:buSzTx/>
                    <a:buFontTx/>
                    <a:buChar char="•"/>
                    <a:tabLst/>
                    <a:defRPr/>
                  </a:pPr>
                  <a:r>
                    <a:rPr kumimoji="0" lang="es-E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Vida útil de la mina</a:t>
                  </a:r>
                  <a:endParaRPr kumimoji="0" lang="es-PE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C99DE269-016B-F4DE-3939-17D8997B8D3B}"/>
                </a:ext>
              </a:extLst>
            </p:cNvPr>
            <p:cNvGrpSpPr/>
            <p:nvPr/>
          </p:nvGrpSpPr>
          <p:grpSpPr>
            <a:xfrm>
              <a:off x="159654" y="4985654"/>
              <a:ext cx="2228525" cy="1332565"/>
              <a:chOff x="0" y="2796825"/>
              <a:chExt cx="2238977" cy="1330861"/>
            </a:xfrm>
          </p:grpSpPr>
          <p:sp>
            <p:nvSpPr>
              <p:cNvPr id="32" name="Rectángulo: esquinas redondeadas 31">
                <a:extLst>
                  <a:ext uri="{FF2B5EF4-FFF2-40B4-BE49-F238E27FC236}">
                    <a16:creationId xmlns:a16="http://schemas.microsoft.com/office/drawing/2014/main" id="{6B23C5C4-1544-1666-A6EF-4C6FFA14790F}"/>
                  </a:ext>
                </a:extLst>
              </p:cNvPr>
              <p:cNvSpPr/>
              <p:nvPr/>
            </p:nvSpPr>
            <p:spPr>
              <a:xfrm>
                <a:off x="0" y="2796825"/>
                <a:ext cx="2238977" cy="1330861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P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3" name="Rectángulo: esquinas redondeadas 6">
                <a:extLst>
                  <a:ext uri="{FF2B5EF4-FFF2-40B4-BE49-F238E27FC236}">
                    <a16:creationId xmlns:a16="http://schemas.microsoft.com/office/drawing/2014/main" id="{90EACF5F-F132-085C-8C88-F1CD3575DD58}"/>
                  </a:ext>
                </a:extLst>
              </p:cNvPr>
              <p:cNvSpPr txBox="1"/>
              <p:nvPr/>
            </p:nvSpPr>
            <p:spPr>
              <a:xfrm>
                <a:off x="64967" y="2861792"/>
                <a:ext cx="2109043" cy="120092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0970" tIns="70485" rIns="140970" bIns="70485" numCol="1" spcCol="1270" anchor="ctr" anchorCtr="0">
                <a:noAutofit/>
              </a:bodyPr>
              <a:lstStyle/>
              <a:p>
                <a:pPr marL="0" marR="0" lvl="0" indent="0" algn="ctr" defTabSz="16446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2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30 años</a:t>
                </a:r>
                <a:endParaRPr kumimoji="0" lang="es-PE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FF6D6260-0B02-87EF-2F8D-53AF794F6949}"/>
              </a:ext>
            </a:extLst>
          </p:cNvPr>
          <p:cNvGrpSpPr/>
          <p:nvPr/>
        </p:nvGrpSpPr>
        <p:grpSpPr>
          <a:xfrm>
            <a:off x="6509457" y="1232404"/>
            <a:ext cx="5080000" cy="5145707"/>
            <a:chOff x="137879" y="732579"/>
            <a:chExt cx="6190350" cy="5585640"/>
          </a:xfrm>
        </p:grpSpPr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4DF67AF4-C827-B1C0-80A2-32810DBE72A2}"/>
                </a:ext>
              </a:extLst>
            </p:cNvPr>
            <p:cNvGrpSpPr/>
            <p:nvPr/>
          </p:nvGrpSpPr>
          <p:grpSpPr>
            <a:xfrm>
              <a:off x="137879" y="732579"/>
              <a:ext cx="6190350" cy="5406964"/>
              <a:chOff x="370103" y="558411"/>
              <a:chExt cx="6219383" cy="5400048"/>
            </a:xfrm>
          </p:grpSpPr>
          <p:graphicFrame>
            <p:nvGraphicFramePr>
              <p:cNvPr id="40" name="Diagrama 39">
                <a:extLst>
                  <a:ext uri="{FF2B5EF4-FFF2-40B4-BE49-F238E27FC236}">
                    <a16:creationId xmlns:a16="http://schemas.microsoft.com/office/drawing/2014/main" id="{59B2DED4-90FA-EDB7-1834-BBDABC8B7FA2}"/>
                  </a:ext>
                </a:extLst>
              </p:cNvPr>
              <p:cNvGraphicFramePr/>
              <p:nvPr/>
            </p:nvGraphicFramePr>
            <p:xfrm>
              <a:off x="370103" y="558411"/>
              <a:ext cx="6219383" cy="412970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  <p:grpSp>
            <p:nvGrpSpPr>
              <p:cNvPr id="41" name="Grupo 40">
                <a:extLst>
                  <a:ext uri="{FF2B5EF4-FFF2-40B4-BE49-F238E27FC236}">
                    <a16:creationId xmlns:a16="http://schemas.microsoft.com/office/drawing/2014/main" id="{EAE93B95-C9DE-62AF-07A9-A16187DD4465}"/>
                  </a:ext>
                </a:extLst>
              </p:cNvPr>
              <p:cNvGrpSpPr/>
              <p:nvPr/>
            </p:nvGrpSpPr>
            <p:grpSpPr>
              <a:xfrm>
                <a:off x="2609081" y="4893770"/>
                <a:ext cx="3980405" cy="1064689"/>
                <a:chOff x="2238977" y="2929911"/>
                <a:chExt cx="3980405" cy="1064689"/>
              </a:xfrm>
            </p:grpSpPr>
            <p:sp>
              <p:nvSpPr>
                <p:cNvPr id="42" name="Rectángulo: esquinas superiores redondeadas 41">
                  <a:extLst>
                    <a:ext uri="{FF2B5EF4-FFF2-40B4-BE49-F238E27FC236}">
                      <a16:creationId xmlns:a16="http://schemas.microsoft.com/office/drawing/2014/main" id="{25B9FCA7-C719-60BB-C403-00E05BEF6767}"/>
                    </a:ext>
                  </a:extLst>
                </p:cNvPr>
                <p:cNvSpPr/>
                <p:nvPr/>
              </p:nvSpPr>
              <p:spPr>
                <a:xfrm rot="5400000">
                  <a:off x="3696835" y="1472053"/>
                  <a:ext cx="1064689" cy="3980405"/>
                </a:xfrm>
                <a:prstGeom prst="round2SameRect">
                  <a:avLst/>
                </a:prstGeom>
              </p:spPr>
              <p:style>
                <a:lnRef idx="2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P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" name="Rectángulo: esquinas superiores redondeadas 4">
                  <a:extLst>
                    <a:ext uri="{FF2B5EF4-FFF2-40B4-BE49-F238E27FC236}">
                      <a16:creationId xmlns:a16="http://schemas.microsoft.com/office/drawing/2014/main" id="{62D7CA6C-A5C0-068C-80C0-FC2C274BB106}"/>
                    </a:ext>
                  </a:extLst>
                </p:cNvPr>
                <p:cNvSpPr txBox="1"/>
                <p:nvPr/>
              </p:nvSpPr>
              <p:spPr>
                <a:xfrm>
                  <a:off x="2238977" y="2981885"/>
                  <a:ext cx="3928431" cy="96074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72390" tIns="36195" rIns="72390" bIns="36195" numCol="1" spcCol="1270" anchor="ctr" anchorCtr="0">
                  <a:noAutofit/>
                </a:bodyPr>
                <a:lstStyle/>
                <a:p>
                  <a:pPr marL="171450" marR="0" lvl="1" indent="-171450" algn="l" defTabSz="84455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lrTx/>
                    <a:buSzTx/>
                    <a:buFontTx/>
                    <a:buChar char="•"/>
                    <a:tabLst/>
                    <a:defRPr/>
                  </a:pPr>
                  <a:r>
                    <a:rPr kumimoji="0" lang="es-E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Empleo Directo durante la vida útil de la mina</a:t>
                  </a:r>
                  <a:endParaRPr kumimoji="0" lang="es-PE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24297DDE-227A-EFA1-4656-68E799F26196}"/>
                </a:ext>
              </a:extLst>
            </p:cNvPr>
            <p:cNvGrpSpPr/>
            <p:nvPr/>
          </p:nvGrpSpPr>
          <p:grpSpPr>
            <a:xfrm>
              <a:off x="159654" y="4985654"/>
              <a:ext cx="2228525" cy="1332565"/>
              <a:chOff x="0" y="2796825"/>
              <a:chExt cx="2238977" cy="1330861"/>
            </a:xfrm>
          </p:grpSpPr>
          <p:sp>
            <p:nvSpPr>
              <p:cNvPr id="38" name="Rectángulo: esquinas redondeadas 37">
                <a:extLst>
                  <a:ext uri="{FF2B5EF4-FFF2-40B4-BE49-F238E27FC236}">
                    <a16:creationId xmlns:a16="http://schemas.microsoft.com/office/drawing/2014/main" id="{A57F7990-F79F-FF99-83E0-DAF0F7C82CE6}"/>
                  </a:ext>
                </a:extLst>
              </p:cNvPr>
              <p:cNvSpPr/>
              <p:nvPr/>
            </p:nvSpPr>
            <p:spPr>
              <a:xfrm>
                <a:off x="0" y="2796825"/>
                <a:ext cx="2238977" cy="1330861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P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9" name="Rectángulo: esquinas redondeadas 6">
                <a:extLst>
                  <a:ext uri="{FF2B5EF4-FFF2-40B4-BE49-F238E27FC236}">
                    <a16:creationId xmlns:a16="http://schemas.microsoft.com/office/drawing/2014/main" id="{49301BC8-D7A5-837A-B0D5-6A8B501B8D42}"/>
                  </a:ext>
                </a:extLst>
              </p:cNvPr>
              <p:cNvSpPr txBox="1"/>
              <p:nvPr/>
            </p:nvSpPr>
            <p:spPr>
              <a:xfrm>
                <a:off x="64967" y="2861792"/>
                <a:ext cx="2109043" cy="120092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0970" tIns="70485" rIns="140970" bIns="70485" numCol="1" spcCol="1270" anchor="ctr" anchorCtr="0">
                <a:noAutofit/>
              </a:bodyPr>
              <a:lstStyle/>
              <a:p>
                <a:pPr marL="0" marR="0" lvl="0" indent="0" algn="ctr" defTabSz="16446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2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2,500 empleos</a:t>
                </a:r>
                <a:endParaRPr kumimoji="0" lang="es-PE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954053B0-CFB1-6340-BA68-73EB519880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-8652"/>
            <a:ext cx="2118167" cy="794313"/>
          </a:xfrm>
          <a:prstGeom prst="rect">
            <a:avLst/>
          </a:prstGeom>
        </p:spPr>
      </p:pic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7A34A551-10C3-8CD7-0D33-466B09E1FC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377" y="22755"/>
            <a:ext cx="1361412" cy="127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749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6D75EE5-57FF-4D1E-B105-A6036B0FE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13828F-06C6-4172-B0DE-BAB012020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CB2A3A6-962C-4D7A-8272-EDEDD881F0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B4048A3-D4C4-462E-9D01-B1E1A2834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0024992-3820-435E-AF30-7DF0C7EF4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ABE2F81E-E6CF-48E1-A031-CA83770D7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Operación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Cerro Verde</a:t>
            </a:r>
          </a:p>
        </p:txBody>
      </p:sp>
      <p:pic>
        <p:nvPicPr>
          <p:cNvPr id="2" name="Picture 2" descr="Minera Cerro Verde inició integración de sus tajos Cerro Verde y Santa Rosa  - Instituto de Ingenieros de Minas del Perú">
            <a:extLst>
              <a:ext uri="{FF2B5EF4-FFF2-40B4-BE49-F238E27FC236}">
                <a16:creationId xmlns:a16="http://schemas.microsoft.com/office/drawing/2014/main" id="{4BE32913-D0F8-198E-BCA0-2BC91911C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6619" y="868393"/>
            <a:ext cx="5131653" cy="323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F803412-0E5F-4A63-B61F-CB1ACE3F9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3996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0F53FB84-659D-ED13-D9E4-BCF6479C6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891" y="640080"/>
            <a:ext cx="3832698" cy="360273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16CEEC1-68B3-4EA2-9B0C-3DFD5D431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031CB8A-F7B9-E4F7-3788-C23243B7B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1" y="0"/>
            <a:ext cx="2336555" cy="87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472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71B021-3D39-5414-8930-FB4A25755B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50849" y="327005"/>
            <a:ext cx="10058400" cy="58420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s-ES" sz="30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Línea de Tiempo Cerro Verde</a:t>
            </a:r>
            <a:endParaRPr lang="es-PE" sz="3000" b="1" u="sng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75041733-6819-1780-1059-C356315B726C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0" y="1608138"/>
          <a:ext cx="111887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67B5F202-F31F-A331-8911-0508244D96CF}"/>
              </a:ext>
            </a:extLst>
          </p:cNvPr>
          <p:cNvCxnSpPr/>
          <p:nvPr/>
        </p:nvCxnSpPr>
        <p:spPr>
          <a:xfrm flipV="1">
            <a:off x="257039" y="2215100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EB3328B-A081-58FE-EFCA-96D0B5857B96}"/>
              </a:ext>
            </a:extLst>
          </p:cNvPr>
          <p:cNvSpPr txBox="1"/>
          <p:nvPr/>
        </p:nvSpPr>
        <p:spPr>
          <a:xfrm>
            <a:off x="264685" y="2869363"/>
            <a:ext cx="13537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Descubrimiento del yacimiento</a:t>
            </a: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F299E92-4877-9A54-3427-6FBE3860D25E}"/>
              </a:ext>
            </a:extLst>
          </p:cNvPr>
          <p:cNvSpPr txBox="1"/>
          <p:nvPr/>
        </p:nvSpPr>
        <p:spPr>
          <a:xfrm>
            <a:off x="1385809" y="3941210"/>
            <a:ext cx="13604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 inicia la explotación minera</a:t>
            </a: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58A653B2-01E1-8140-98B0-4E16677EA6E9}"/>
              </a:ext>
            </a:extLst>
          </p:cNvPr>
          <p:cNvCxnSpPr/>
          <p:nvPr/>
        </p:nvCxnSpPr>
        <p:spPr>
          <a:xfrm flipV="1">
            <a:off x="1408917" y="3948600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4882857-2BE0-9D90-8118-B905EB212B3D}"/>
              </a:ext>
            </a:extLst>
          </p:cNvPr>
          <p:cNvSpPr txBox="1"/>
          <p:nvPr/>
        </p:nvSpPr>
        <p:spPr>
          <a:xfrm rot="10800000" flipV="1">
            <a:off x="2527502" y="2190551"/>
            <a:ext cx="14937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Cerro Verde se expande y se convierte en una operación minera de cobre a gran escala </a:t>
            </a: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47DE8E86-B7DD-FC03-A475-C0FEF5A92FDE}"/>
              </a:ext>
            </a:extLst>
          </p:cNvPr>
          <p:cNvCxnSpPr/>
          <p:nvPr/>
        </p:nvCxnSpPr>
        <p:spPr>
          <a:xfrm flipV="1">
            <a:off x="2494727" y="2208602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25606F1-CF9B-383B-EC66-D50F24168051}"/>
              </a:ext>
            </a:extLst>
          </p:cNvPr>
          <p:cNvSpPr txBox="1"/>
          <p:nvPr/>
        </p:nvSpPr>
        <p:spPr>
          <a:xfrm rot="10800000" flipV="1">
            <a:off x="3640629" y="3934153"/>
            <a:ext cx="130967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Feeport</a:t>
            </a: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-Mc </a:t>
            </a:r>
            <a:r>
              <a:rPr kumimoji="0" lang="es-E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MoRan</a:t>
            </a: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Copper</a:t>
            </a: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Gold Inc. adquiere una participación significativa, aumentando la inversión y las operaciones.</a:t>
            </a: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F15CB681-9F37-7B56-AE00-22E3B15DD145}"/>
              </a:ext>
            </a:extLst>
          </p:cNvPr>
          <p:cNvCxnSpPr/>
          <p:nvPr/>
        </p:nvCxnSpPr>
        <p:spPr>
          <a:xfrm flipV="1">
            <a:off x="3664741" y="3965597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F88C7258-AF1C-B11D-8936-6AFA27A9326B}"/>
              </a:ext>
            </a:extLst>
          </p:cNvPr>
          <p:cNvSpPr txBox="1"/>
          <p:nvPr/>
        </p:nvSpPr>
        <p:spPr>
          <a:xfrm rot="10800000" flipV="1">
            <a:off x="4799240" y="1890331"/>
            <a:ext cx="16393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 realiza una importante expansión, aumentando de manera importante la capacidad de producción de la planta.</a:t>
            </a: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AF59F46E-A19A-38E9-BD0A-8D672AB6E09C}"/>
              </a:ext>
            </a:extLst>
          </p:cNvPr>
          <p:cNvCxnSpPr/>
          <p:nvPr/>
        </p:nvCxnSpPr>
        <p:spPr>
          <a:xfrm flipV="1">
            <a:off x="4803290" y="2205135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>
            <a:extLst>
              <a:ext uri="{FF2B5EF4-FFF2-40B4-BE49-F238E27FC236}">
                <a16:creationId xmlns:a16="http://schemas.microsoft.com/office/drawing/2014/main" id="{FA3BDE2E-6683-9C4A-E6A6-B1DA7085FD21}"/>
              </a:ext>
            </a:extLst>
          </p:cNvPr>
          <p:cNvSpPr txBox="1"/>
          <p:nvPr/>
        </p:nvSpPr>
        <p:spPr>
          <a:xfrm rot="10800000" flipV="1">
            <a:off x="5944384" y="3937144"/>
            <a:ext cx="136046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 completa la segunda fase de expansión, convirtiéndose en una de las principales minas de cobra a nivel mundial.</a:t>
            </a: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89FA6A11-EFD3-C065-BDCD-20F070221DDF}"/>
              </a:ext>
            </a:extLst>
          </p:cNvPr>
          <p:cNvCxnSpPr/>
          <p:nvPr/>
        </p:nvCxnSpPr>
        <p:spPr>
          <a:xfrm flipV="1">
            <a:off x="5946210" y="3980111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uadroTexto 32">
            <a:extLst>
              <a:ext uri="{FF2B5EF4-FFF2-40B4-BE49-F238E27FC236}">
                <a16:creationId xmlns:a16="http://schemas.microsoft.com/office/drawing/2014/main" id="{074FF68C-CA22-7E66-34B7-8C70740225E1}"/>
              </a:ext>
            </a:extLst>
          </p:cNvPr>
          <p:cNvSpPr txBox="1"/>
          <p:nvPr/>
        </p:nvSpPr>
        <p:spPr>
          <a:xfrm rot="10800000" flipV="1">
            <a:off x="7066793" y="1401134"/>
            <a:ext cx="1240890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Recibe certificaciones por sus prácticas sostenibles y su compromiso con el desarrollo comunitario y el manejo ambiental.</a:t>
            </a: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040DA5D4-3C7B-B6D8-6858-FE7C67E1A4DA}"/>
              </a:ext>
            </a:extLst>
          </p:cNvPr>
          <p:cNvCxnSpPr/>
          <p:nvPr/>
        </p:nvCxnSpPr>
        <p:spPr>
          <a:xfrm flipV="1">
            <a:off x="7083311" y="2202349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uadroTexto 38">
            <a:extLst>
              <a:ext uri="{FF2B5EF4-FFF2-40B4-BE49-F238E27FC236}">
                <a16:creationId xmlns:a16="http://schemas.microsoft.com/office/drawing/2014/main" id="{7B0F6541-757F-DB2E-E2A8-00D03397BD72}"/>
              </a:ext>
            </a:extLst>
          </p:cNvPr>
          <p:cNvSpPr txBox="1"/>
          <p:nvPr/>
        </p:nvSpPr>
        <p:spPr>
          <a:xfrm rot="10800000" flipV="1">
            <a:off x="8239207" y="3921956"/>
            <a:ext cx="13470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 realiza una nueva expansión  y se pone en marcha la nueva infraestructura, aumentando la capacidad de producción.</a:t>
            </a: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CA0FE931-44EF-6D4A-80C5-83A8D8CFF53B}"/>
              </a:ext>
            </a:extLst>
          </p:cNvPr>
          <p:cNvCxnSpPr/>
          <p:nvPr/>
        </p:nvCxnSpPr>
        <p:spPr>
          <a:xfrm flipV="1">
            <a:off x="8239207" y="3963064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B969EB90-E513-1394-0336-BB47E3F5A42F}"/>
              </a:ext>
            </a:extLst>
          </p:cNvPr>
          <p:cNvSpPr txBox="1"/>
          <p:nvPr/>
        </p:nvSpPr>
        <p:spPr>
          <a:xfrm rot="10800000" flipV="1">
            <a:off x="9362425" y="1401134"/>
            <a:ext cx="1389657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Refuerza sus iniciativas de sostenibilidad  y responsabilidad social, incluyendo programas de desarrollo comunitario y proyectos ambientales.</a:t>
            </a: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E7DCC6AA-5D4C-41D3-32B0-ADEC3A21A64C}"/>
              </a:ext>
            </a:extLst>
          </p:cNvPr>
          <p:cNvCxnSpPr/>
          <p:nvPr/>
        </p:nvCxnSpPr>
        <p:spPr>
          <a:xfrm flipV="1">
            <a:off x="9363686" y="2204547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o 2">
            <a:extLst>
              <a:ext uri="{FF2B5EF4-FFF2-40B4-BE49-F238E27FC236}">
                <a16:creationId xmlns:a16="http://schemas.microsoft.com/office/drawing/2014/main" id="{27DAD688-9C1B-3C01-5185-D8A53F7B4E14}"/>
              </a:ext>
            </a:extLst>
          </p:cNvPr>
          <p:cNvGrpSpPr/>
          <p:nvPr/>
        </p:nvGrpSpPr>
        <p:grpSpPr>
          <a:xfrm>
            <a:off x="10421247" y="3347777"/>
            <a:ext cx="1368000" cy="562591"/>
            <a:chOff x="9520660" y="1706011"/>
            <a:chExt cx="1328122" cy="627003"/>
          </a:xfrm>
        </p:grpSpPr>
        <p:sp>
          <p:nvSpPr>
            <p:cNvPr id="5" name="Flecha: cheurón 4">
              <a:extLst>
                <a:ext uri="{FF2B5EF4-FFF2-40B4-BE49-F238E27FC236}">
                  <a16:creationId xmlns:a16="http://schemas.microsoft.com/office/drawing/2014/main" id="{A3B6C277-28EB-8487-2306-A63D9E2EEA7E}"/>
                </a:ext>
              </a:extLst>
            </p:cNvPr>
            <p:cNvSpPr/>
            <p:nvPr/>
          </p:nvSpPr>
          <p:spPr>
            <a:xfrm>
              <a:off x="9520660" y="1706925"/>
              <a:ext cx="1328122" cy="626089"/>
            </a:xfrm>
            <a:prstGeom prst="chevron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lecha: cheurón 4">
              <a:extLst>
                <a:ext uri="{FF2B5EF4-FFF2-40B4-BE49-F238E27FC236}">
                  <a16:creationId xmlns:a16="http://schemas.microsoft.com/office/drawing/2014/main" id="{0CACF6E2-17EA-2413-B9F1-43862F226063}"/>
                </a:ext>
              </a:extLst>
            </p:cNvPr>
            <p:cNvSpPr txBox="1"/>
            <p:nvPr/>
          </p:nvSpPr>
          <p:spPr>
            <a:xfrm>
              <a:off x="9800269" y="1706011"/>
              <a:ext cx="796874" cy="6260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2022-2024</a:t>
              </a:r>
              <a:endPara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1EAA6374-12F7-5C0D-94B6-322F2876A013}"/>
              </a:ext>
            </a:extLst>
          </p:cNvPr>
          <p:cNvCxnSpPr/>
          <p:nvPr/>
        </p:nvCxnSpPr>
        <p:spPr>
          <a:xfrm flipV="1">
            <a:off x="10525219" y="3984840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E6644BB-F777-064E-3ADD-1F2733763843}"/>
              </a:ext>
            </a:extLst>
          </p:cNvPr>
          <p:cNvSpPr txBox="1"/>
          <p:nvPr/>
        </p:nvSpPr>
        <p:spPr>
          <a:xfrm rot="10800000" flipV="1">
            <a:off x="10522927" y="3905058"/>
            <a:ext cx="127514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 implementan nuevas tecnologías para optimizar la producción y reducir el impacto ambiental, optimizando las operaciones.</a:t>
            </a: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B6F01A7F-5938-58AE-FC9D-4E0347A936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6039"/>
            <a:ext cx="2284816" cy="856806"/>
          </a:xfrm>
          <a:prstGeom prst="rect">
            <a:avLst/>
          </a:prstGeom>
        </p:spPr>
      </p:pic>
      <p:pic>
        <p:nvPicPr>
          <p:cNvPr id="22" name="Imagen 21" descr="Logotipo&#10;&#10;Descripción generada automáticamente">
            <a:extLst>
              <a:ext uri="{FF2B5EF4-FFF2-40B4-BE49-F238E27FC236}">
                <a16:creationId xmlns:a16="http://schemas.microsoft.com/office/drawing/2014/main" id="{CA066D09-3634-9F0E-A047-9CD6A5EE8D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377" y="22755"/>
            <a:ext cx="1361412" cy="1279727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5612DEEE-12A2-DC74-BA5B-420CEB46D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694" y="163466"/>
            <a:ext cx="672934" cy="95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6198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925D63-597F-13A7-CBB2-97E267519366}"/>
              </a:ext>
            </a:extLst>
          </p:cNvPr>
          <p:cNvSpPr txBox="1">
            <a:spLocks/>
          </p:cNvSpPr>
          <p:nvPr/>
        </p:nvSpPr>
        <p:spPr>
          <a:xfrm>
            <a:off x="1328062" y="96405"/>
            <a:ext cx="10058400" cy="584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000" b="1" i="0" u="sng" strike="noStrike" kern="1200" cap="none" spc="-5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Cerro Verde </a:t>
            </a:r>
            <a:r>
              <a:rPr kumimoji="0" lang="es-ES" sz="3000" b="1" i="0" u="sng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en Números</a:t>
            </a:r>
            <a:endParaRPr kumimoji="0" lang="es-PE" sz="3000" b="1" i="0" u="sng" strike="noStrike" kern="1200" cap="none" spc="-5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4868A934-5738-CDFE-9783-CC1D0DE18FB2}"/>
              </a:ext>
            </a:extLst>
          </p:cNvPr>
          <p:cNvGrpSpPr/>
          <p:nvPr/>
        </p:nvGrpSpPr>
        <p:grpSpPr>
          <a:xfrm>
            <a:off x="500455" y="1216650"/>
            <a:ext cx="5080000" cy="5145707"/>
            <a:chOff x="137879" y="732579"/>
            <a:chExt cx="6190350" cy="5585640"/>
          </a:xfrm>
        </p:grpSpPr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9A484870-3C02-B247-74BA-B03F91551912}"/>
                </a:ext>
              </a:extLst>
            </p:cNvPr>
            <p:cNvGrpSpPr/>
            <p:nvPr/>
          </p:nvGrpSpPr>
          <p:grpSpPr>
            <a:xfrm>
              <a:off x="137879" y="732579"/>
              <a:ext cx="6190350" cy="5406964"/>
              <a:chOff x="370103" y="558411"/>
              <a:chExt cx="6219383" cy="5400048"/>
            </a:xfrm>
          </p:grpSpPr>
          <p:graphicFrame>
            <p:nvGraphicFramePr>
              <p:cNvPr id="12" name="Diagrama 11">
                <a:extLst>
                  <a:ext uri="{FF2B5EF4-FFF2-40B4-BE49-F238E27FC236}">
                    <a16:creationId xmlns:a16="http://schemas.microsoft.com/office/drawing/2014/main" id="{A09CB95D-BA39-8976-21DF-04E2D4438E71}"/>
                  </a:ext>
                </a:extLst>
              </p:cNvPr>
              <p:cNvGraphicFramePr/>
              <p:nvPr/>
            </p:nvGraphicFramePr>
            <p:xfrm>
              <a:off x="370103" y="558411"/>
              <a:ext cx="6219383" cy="412970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grpSp>
            <p:nvGrpSpPr>
              <p:cNvPr id="19" name="Grupo 18">
                <a:extLst>
                  <a:ext uri="{FF2B5EF4-FFF2-40B4-BE49-F238E27FC236}">
                    <a16:creationId xmlns:a16="http://schemas.microsoft.com/office/drawing/2014/main" id="{3B644778-C025-41CD-5B74-755B6004E970}"/>
                  </a:ext>
                </a:extLst>
              </p:cNvPr>
              <p:cNvGrpSpPr/>
              <p:nvPr/>
            </p:nvGrpSpPr>
            <p:grpSpPr>
              <a:xfrm>
                <a:off x="2609081" y="4893770"/>
                <a:ext cx="3980405" cy="1064689"/>
                <a:chOff x="2238977" y="2929911"/>
                <a:chExt cx="3980405" cy="1064689"/>
              </a:xfrm>
            </p:grpSpPr>
            <p:sp>
              <p:nvSpPr>
                <p:cNvPr id="23" name="Rectángulo: esquinas superiores redondeadas 22">
                  <a:extLst>
                    <a:ext uri="{FF2B5EF4-FFF2-40B4-BE49-F238E27FC236}">
                      <a16:creationId xmlns:a16="http://schemas.microsoft.com/office/drawing/2014/main" id="{2BC71930-F0B9-34EE-B015-46704CAB4F7A}"/>
                    </a:ext>
                  </a:extLst>
                </p:cNvPr>
                <p:cNvSpPr/>
                <p:nvPr/>
              </p:nvSpPr>
              <p:spPr>
                <a:xfrm rot="5400000">
                  <a:off x="3696835" y="1472053"/>
                  <a:ext cx="1064689" cy="3980405"/>
                </a:xfrm>
                <a:prstGeom prst="round2SameRect">
                  <a:avLst/>
                </a:prstGeom>
              </p:spPr>
              <p:style>
                <a:lnRef idx="2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P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" name="Rectángulo: esquinas superiores redondeadas 4">
                  <a:extLst>
                    <a:ext uri="{FF2B5EF4-FFF2-40B4-BE49-F238E27FC236}">
                      <a16:creationId xmlns:a16="http://schemas.microsoft.com/office/drawing/2014/main" id="{CE9CAEAA-3408-6DFA-A36D-AF77441DBFD3}"/>
                    </a:ext>
                  </a:extLst>
                </p:cNvPr>
                <p:cNvSpPr txBox="1"/>
                <p:nvPr/>
              </p:nvSpPr>
              <p:spPr>
                <a:xfrm>
                  <a:off x="2238977" y="2981885"/>
                  <a:ext cx="3928431" cy="96074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72390" tIns="36195" rIns="72390" bIns="36195" numCol="1" spcCol="1270" anchor="ctr" anchorCtr="0">
                  <a:noAutofit/>
                </a:bodyPr>
                <a:lstStyle/>
                <a:p>
                  <a:pPr marL="171450" marR="0" lvl="1" indent="-171450" algn="l" defTabSz="84455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lrTx/>
                    <a:buSzTx/>
                    <a:buFontTx/>
                    <a:buChar char="•"/>
                    <a:tabLst/>
                    <a:defRPr/>
                  </a:pPr>
                  <a:r>
                    <a:rPr kumimoji="0" lang="es-E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Vida útil de la mina</a:t>
                  </a:r>
                  <a:endParaRPr kumimoji="0" lang="es-PE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C99DE269-016B-F4DE-3939-17D8997B8D3B}"/>
                </a:ext>
              </a:extLst>
            </p:cNvPr>
            <p:cNvGrpSpPr/>
            <p:nvPr/>
          </p:nvGrpSpPr>
          <p:grpSpPr>
            <a:xfrm>
              <a:off x="159654" y="4985654"/>
              <a:ext cx="2228525" cy="1332565"/>
              <a:chOff x="0" y="2796825"/>
              <a:chExt cx="2238977" cy="1330861"/>
            </a:xfrm>
          </p:grpSpPr>
          <p:sp>
            <p:nvSpPr>
              <p:cNvPr id="32" name="Rectángulo: esquinas redondeadas 31">
                <a:extLst>
                  <a:ext uri="{FF2B5EF4-FFF2-40B4-BE49-F238E27FC236}">
                    <a16:creationId xmlns:a16="http://schemas.microsoft.com/office/drawing/2014/main" id="{6B23C5C4-1544-1666-A6EF-4C6FFA14790F}"/>
                  </a:ext>
                </a:extLst>
              </p:cNvPr>
              <p:cNvSpPr/>
              <p:nvPr/>
            </p:nvSpPr>
            <p:spPr>
              <a:xfrm>
                <a:off x="0" y="2796825"/>
                <a:ext cx="2238977" cy="1330861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P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3" name="Rectángulo: esquinas redondeadas 6">
                <a:extLst>
                  <a:ext uri="{FF2B5EF4-FFF2-40B4-BE49-F238E27FC236}">
                    <a16:creationId xmlns:a16="http://schemas.microsoft.com/office/drawing/2014/main" id="{90EACF5F-F132-085C-8C88-F1CD3575DD58}"/>
                  </a:ext>
                </a:extLst>
              </p:cNvPr>
              <p:cNvSpPr txBox="1"/>
              <p:nvPr/>
            </p:nvSpPr>
            <p:spPr>
              <a:xfrm>
                <a:off x="64967" y="2861792"/>
                <a:ext cx="2109043" cy="120092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0970" tIns="70485" rIns="140970" bIns="70485" numCol="1" spcCol="1270" anchor="ctr" anchorCtr="0">
                <a:noAutofit/>
              </a:bodyPr>
              <a:lstStyle/>
              <a:p>
                <a:pPr marL="0" marR="0" lvl="0" indent="0" algn="ctr" defTabSz="16446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2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20-30 años</a:t>
                </a:r>
                <a:endParaRPr kumimoji="0" lang="es-PE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FF6D6260-0B02-87EF-2F8D-53AF794F6949}"/>
              </a:ext>
            </a:extLst>
          </p:cNvPr>
          <p:cNvGrpSpPr/>
          <p:nvPr/>
        </p:nvGrpSpPr>
        <p:grpSpPr>
          <a:xfrm>
            <a:off x="6494943" y="1232404"/>
            <a:ext cx="5080000" cy="5145707"/>
            <a:chOff x="137879" y="732579"/>
            <a:chExt cx="6190350" cy="5585640"/>
          </a:xfrm>
        </p:grpSpPr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4DF67AF4-C827-B1C0-80A2-32810DBE72A2}"/>
                </a:ext>
              </a:extLst>
            </p:cNvPr>
            <p:cNvGrpSpPr/>
            <p:nvPr/>
          </p:nvGrpSpPr>
          <p:grpSpPr>
            <a:xfrm>
              <a:off x="137879" y="732579"/>
              <a:ext cx="6190350" cy="5406964"/>
              <a:chOff x="370103" y="558411"/>
              <a:chExt cx="6219383" cy="5400048"/>
            </a:xfrm>
          </p:grpSpPr>
          <p:graphicFrame>
            <p:nvGraphicFramePr>
              <p:cNvPr id="40" name="Diagrama 39">
                <a:extLst>
                  <a:ext uri="{FF2B5EF4-FFF2-40B4-BE49-F238E27FC236}">
                    <a16:creationId xmlns:a16="http://schemas.microsoft.com/office/drawing/2014/main" id="{59B2DED4-90FA-EDB7-1834-BBDABC8B7FA2}"/>
                  </a:ext>
                </a:extLst>
              </p:cNvPr>
              <p:cNvGraphicFramePr/>
              <p:nvPr/>
            </p:nvGraphicFramePr>
            <p:xfrm>
              <a:off x="370103" y="558411"/>
              <a:ext cx="6219383" cy="412970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  <p:grpSp>
            <p:nvGrpSpPr>
              <p:cNvPr id="41" name="Grupo 40">
                <a:extLst>
                  <a:ext uri="{FF2B5EF4-FFF2-40B4-BE49-F238E27FC236}">
                    <a16:creationId xmlns:a16="http://schemas.microsoft.com/office/drawing/2014/main" id="{EAE93B95-C9DE-62AF-07A9-A16187DD4465}"/>
                  </a:ext>
                </a:extLst>
              </p:cNvPr>
              <p:cNvGrpSpPr/>
              <p:nvPr/>
            </p:nvGrpSpPr>
            <p:grpSpPr>
              <a:xfrm>
                <a:off x="2609081" y="4893770"/>
                <a:ext cx="3980405" cy="1064689"/>
                <a:chOff x="2238977" y="2929911"/>
                <a:chExt cx="3980405" cy="1064689"/>
              </a:xfrm>
            </p:grpSpPr>
            <p:sp>
              <p:nvSpPr>
                <p:cNvPr id="42" name="Rectángulo: esquinas superiores redondeadas 41">
                  <a:extLst>
                    <a:ext uri="{FF2B5EF4-FFF2-40B4-BE49-F238E27FC236}">
                      <a16:creationId xmlns:a16="http://schemas.microsoft.com/office/drawing/2014/main" id="{25B9FCA7-C719-60BB-C403-00E05BEF6767}"/>
                    </a:ext>
                  </a:extLst>
                </p:cNvPr>
                <p:cNvSpPr/>
                <p:nvPr/>
              </p:nvSpPr>
              <p:spPr>
                <a:xfrm rot="5400000">
                  <a:off x="3696835" y="1472053"/>
                  <a:ext cx="1064689" cy="3980405"/>
                </a:xfrm>
                <a:prstGeom prst="round2SameRect">
                  <a:avLst/>
                </a:prstGeom>
              </p:spPr>
              <p:style>
                <a:lnRef idx="2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P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" name="Rectángulo: esquinas superiores redondeadas 4">
                  <a:extLst>
                    <a:ext uri="{FF2B5EF4-FFF2-40B4-BE49-F238E27FC236}">
                      <a16:creationId xmlns:a16="http://schemas.microsoft.com/office/drawing/2014/main" id="{62D7CA6C-A5C0-068C-80C0-FC2C274BB106}"/>
                    </a:ext>
                  </a:extLst>
                </p:cNvPr>
                <p:cNvSpPr txBox="1"/>
                <p:nvPr/>
              </p:nvSpPr>
              <p:spPr>
                <a:xfrm>
                  <a:off x="2238977" y="2981885"/>
                  <a:ext cx="3928431" cy="96074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72390" tIns="36195" rIns="72390" bIns="36195" numCol="1" spcCol="1270" anchor="ctr" anchorCtr="0">
                  <a:noAutofit/>
                </a:bodyPr>
                <a:lstStyle/>
                <a:p>
                  <a:pPr marL="171450" marR="0" lvl="1" indent="-171450" algn="l" defTabSz="84455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lrTx/>
                    <a:buSzTx/>
                    <a:buFontTx/>
                    <a:buChar char="•"/>
                    <a:tabLst/>
                    <a:defRPr/>
                  </a:pPr>
                  <a:r>
                    <a:rPr kumimoji="0" lang="es-E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Empleo Directo durante la vida útil de la mina</a:t>
                  </a:r>
                  <a:endParaRPr kumimoji="0" lang="es-PE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24297DDE-227A-EFA1-4656-68E799F26196}"/>
                </a:ext>
              </a:extLst>
            </p:cNvPr>
            <p:cNvGrpSpPr/>
            <p:nvPr/>
          </p:nvGrpSpPr>
          <p:grpSpPr>
            <a:xfrm>
              <a:off x="159654" y="4985654"/>
              <a:ext cx="2228525" cy="1332565"/>
              <a:chOff x="0" y="2796825"/>
              <a:chExt cx="2238977" cy="1330861"/>
            </a:xfrm>
          </p:grpSpPr>
          <p:sp>
            <p:nvSpPr>
              <p:cNvPr id="38" name="Rectángulo: esquinas redondeadas 37">
                <a:extLst>
                  <a:ext uri="{FF2B5EF4-FFF2-40B4-BE49-F238E27FC236}">
                    <a16:creationId xmlns:a16="http://schemas.microsoft.com/office/drawing/2014/main" id="{A57F7990-F79F-FF99-83E0-DAF0F7C82CE6}"/>
                  </a:ext>
                </a:extLst>
              </p:cNvPr>
              <p:cNvSpPr/>
              <p:nvPr/>
            </p:nvSpPr>
            <p:spPr>
              <a:xfrm>
                <a:off x="0" y="2796825"/>
                <a:ext cx="2238977" cy="1330861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P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9" name="Rectángulo: esquinas redondeadas 6">
                <a:extLst>
                  <a:ext uri="{FF2B5EF4-FFF2-40B4-BE49-F238E27FC236}">
                    <a16:creationId xmlns:a16="http://schemas.microsoft.com/office/drawing/2014/main" id="{49301BC8-D7A5-837A-B0D5-6A8B501B8D42}"/>
                  </a:ext>
                </a:extLst>
              </p:cNvPr>
              <p:cNvSpPr txBox="1"/>
              <p:nvPr/>
            </p:nvSpPr>
            <p:spPr>
              <a:xfrm>
                <a:off x="64967" y="2861792"/>
                <a:ext cx="2109043" cy="120092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0970" tIns="70485" rIns="140970" bIns="70485" numCol="1" spcCol="1270" anchor="ctr" anchorCtr="0">
                <a:noAutofit/>
              </a:bodyPr>
              <a:lstStyle/>
              <a:p>
                <a:pPr marL="0" marR="0" lvl="0" indent="0" algn="ctr" defTabSz="16446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2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2,500 a 3,500 empleos</a:t>
                </a:r>
                <a:endParaRPr kumimoji="0" lang="es-PE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954053B0-CFB1-6340-BA68-73EB519880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1" y="0"/>
            <a:ext cx="3047998" cy="1143000"/>
          </a:xfrm>
          <a:prstGeom prst="rect">
            <a:avLst/>
          </a:prstGeom>
        </p:spPr>
      </p:pic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7A34A551-10C3-8CD7-0D33-466B09E1FC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377" y="22755"/>
            <a:ext cx="1361412" cy="127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536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6D75EE5-57FF-4D1E-B105-A6036B0FE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13828F-06C6-4172-B0DE-BAB012020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CB2A3A6-962C-4D7A-8272-EDEDD881F0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B4048A3-D4C4-462E-9D01-B1E1A2834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0024992-3820-435E-AF30-7DF0C7EF4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ABE2F81E-E6CF-48E1-A031-CA83770D7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Operación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Bambas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F803412-0E5F-4A63-B61F-CB1ACE3F9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3996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0F53FB84-659D-ED13-D9E4-BCF6479C6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891" y="640080"/>
            <a:ext cx="3832698" cy="360273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16CEEC1-68B3-4EA2-9B0C-3DFD5D431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32D93E1-A6D4-7DDB-8536-8AAAE2510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" y="0"/>
            <a:ext cx="3047998" cy="1143000"/>
          </a:xfrm>
          <a:prstGeom prst="rect">
            <a:avLst/>
          </a:prstGeom>
        </p:spPr>
      </p:pic>
      <p:pic>
        <p:nvPicPr>
          <p:cNvPr id="1026" name="Picture 2" descr="Ej Atlas">
            <a:extLst>
              <a:ext uri="{FF2B5EF4-FFF2-40B4-BE49-F238E27FC236}">
                <a16:creationId xmlns:a16="http://schemas.microsoft.com/office/drawing/2014/main" id="{A8E64257-A71F-9E01-0D00-018F1ED91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44" y="1179066"/>
            <a:ext cx="4709003" cy="353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4366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71B021-3D39-5414-8930-FB4A25755B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5504" y="341107"/>
            <a:ext cx="10058400" cy="58420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s-ES" sz="30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Línea de Tiempo Las Bambas</a:t>
            </a:r>
            <a:endParaRPr lang="es-PE" sz="3000" b="1" u="sng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75041733-6819-1780-1059-C356315B726C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0" y="1608138"/>
          <a:ext cx="111887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67B5F202-F31F-A331-8911-0508244D96CF}"/>
              </a:ext>
            </a:extLst>
          </p:cNvPr>
          <p:cNvCxnSpPr/>
          <p:nvPr/>
        </p:nvCxnSpPr>
        <p:spPr>
          <a:xfrm flipV="1">
            <a:off x="257039" y="2215100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EB3328B-A081-58FE-EFCA-96D0B5857B96}"/>
              </a:ext>
            </a:extLst>
          </p:cNvPr>
          <p:cNvSpPr txBox="1"/>
          <p:nvPr/>
        </p:nvSpPr>
        <p:spPr>
          <a:xfrm>
            <a:off x="264685" y="2869363"/>
            <a:ext cx="13537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Descubrimiento del yacimiento</a:t>
            </a: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F299E92-4877-9A54-3427-6FBE3860D25E}"/>
              </a:ext>
            </a:extLst>
          </p:cNvPr>
          <p:cNvSpPr txBox="1"/>
          <p:nvPr/>
        </p:nvSpPr>
        <p:spPr>
          <a:xfrm>
            <a:off x="1385809" y="3941210"/>
            <a:ext cx="13604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Xstrata </a:t>
            </a:r>
            <a:r>
              <a:rPr kumimoji="0" lang="es-E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Copper</a:t>
            </a: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adquiere el derecho para explorar Las Bambas a través de una licitación pública internacional.</a:t>
            </a: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58A653B2-01E1-8140-98B0-4E16677EA6E9}"/>
              </a:ext>
            </a:extLst>
          </p:cNvPr>
          <p:cNvCxnSpPr/>
          <p:nvPr/>
        </p:nvCxnSpPr>
        <p:spPr>
          <a:xfrm flipV="1">
            <a:off x="1408917" y="3948600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4882857-2BE0-9D90-8118-B905EB212B3D}"/>
              </a:ext>
            </a:extLst>
          </p:cNvPr>
          <p:cNvSpPr txBox="1"/>
          <p:nvPr/>
        </p:nvSpPr>
        <p:spPr>
          <a:xfrm rot="10800000" flipV="1">
            <a:off x="2494727" y="2314866"/>
            <a:ext cx="149371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 completa la exploración de 306.908 metros de perforación acumulados.</a:t>
            </a: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47DE8E86-B7DD-FC03-A475-C0FEF5A92FDE}"/>
              </a:ext>
            </a:extLst>
          </p:cNvPr>
          <p:cNvCxnSpPr/>
          <p:nvPr/>
        </p:nvCxnSpPr>
        <p:spPr>
          <a:xfrm flipV="1">
            <a:off x="2494727" y="2208602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25606F1-CF9B-383B-EC66-D50F24168051}"/>
              </a:ext>
            </a:extLst>
          </p:cNvPr>
          <p:cNvSpPr txBox="1"/>
          <p:nvPr/>
        </p:nvSpPr>
        <p:spPr>
          <a:xfrm rot="10800000" flipV="1">
            <a:off x="3635712" y="3914728"/>
            <a:ext cx="13096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 concluye el Estudio de Factibilidad</a:t>
            </a: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F15CB681-9F37-7B56-AE00-22E3B15DD145}"/>
              </a:ext>
            </a:extLst>
          </p:cNvPr>
          <p:cNvCxnSpPr/>
          <p:nvPr/>
        </p:nvCxnSpPr>
        <p:spPr>
          <a:xfrm flipV="1">
            <a:off x="3664741" y="3965597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F88C7258-AF1C-B11D-8936-6AFA27A9326B}"/>
              </a:ext>
            </a:extLst>
          </p:cNvPr>
          <p:cNvSpPr txBox="1"/>
          <p:nvPr/>
        </p:nvSpPr>
        <p:spPr>
          <a:xfrm rot="10800000" flipV="1">
            <a:off x="4812923" y="2165289"/>
            <a:ext cx="16393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Comienza la construcción d la mina, la planta de procesamiento y las instalaciones de almacenamiento.</a:t>
            </a: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AF59F46E-A19A-38E9-BD0A-8D672AB6E09C}"/>
              </a:ext>
            </a:extLst>
          </p:cNvPr>
          <p:cNvCxnSpPr/>
          <p:nvPr/>
        </p:nvCxnSpPr>
        <p:spPr>
          <a:xfrm flipV="1">
            <a:off x="4803290" y="2205135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>
            <a:extLst>
              <a:ext uri="{FF2B5EF4-FFF2-40B4-BE49-F238E27FC236}">
                <a16:creationId xmlns:a16="http://schemas.microsoft.com/office/drawing/2014/main" id="{FA3BDE2E-6683-9C4A-E6A6-B1DA7085FD21}"/>
              </a:ext>
            </a:extLst>
          </p:cNvPr>
          <p:cNvSpPr txBox="1"/>
          <p:nvPr/>
        </p:nvSpPr>
        <p:spPr>
          <a:xfrm rot="10800000" flipV="1">
            <a:off x="5944384" y="3920186"/>
            <a:ext cx="13604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 inicia la producción de concentrados, marcando el inicio de la operación comercial.</a:t>
            </a: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89FA6A11-EFD3-C065-BDCD-20F070221DDF}"/>
              </a:ext>
            </a:extLst>
          </p:cNvPr>
          <p:cNvCxnSpPr/>
          <p:nvPr/>
        </p:nvCxnSpPr>
        <p:spPr>
          <a:xfrm flipV="1">
            <a:off x="5946210" y="3980111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uadroTexto 32">
            <a:extLst>
              <a:ext uri="{FF2B5EF4-FFF2-40B4-BE49-F238E27FC236}">
                <a16:creationId xmlns:a16="http://schemas.microsoft.com/office/drawing/2014/main" id="{074FF68C-CA22-7E66-34B7-8C70740225E1}"/>
              </a:ext>
            </a:extLst>
          </p:cNvPr>
          <p:cNvSpPr txBox="1"/>
          <p:nvPr/>
        </p:nvSpPr>
        <p:spPr>
          <a:xfrm rot="10800000" flipV="1">
            <a:off x="7066793" y="1657498"/>
            <a:ext cx="124089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Enfrenta desafíos operativos y conflictos sociales, incluyendo protestas de comunidades locales</a:t>
            </a: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040DA5D4-3C7B-B6D8-6858-FE7C67E1A4DA}"/>
              </a:ext>
            </a:extLst>
          </p:cNvPr>
          <p:cNvCxnSpPr/>
          <p:nvPr/>
        </p:nvCxnSpPr>
        <p:spPr>
          <a:xfrm flipV="1">
            <a:off x="7083311" y="2202349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uadroTexto 38">
            <a:extLst>
              <a:ext uri="{FF2B5EF4-FFF2-40B4-BE49-F238E27FC236}">
                <a16:creationId xmlns:a16="http://schemas.microsoft.com/office/drawing/2014/main" id="{7B0F6541-757F-DB2E-E2A8-00D03397BD72}"/>
              </a:ext>
            </a:extLst>
          </p:cNvPr>
          <p:cNvSpPr txBox="1"/>
          <p:nvPr/>
        </p:nvSpPr>
        <p:spPr>
          <a:xfrm rot="10800000" flipV="1">
            <a:off x="8231277" y="3905058"/>
            <a:ext cx="1347017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mina continúa operando con algunos ajustes para mitigar los conflictos y mejorar las relaciones con las comunidades locales.</a:t>
            </a:r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CA0FE931-44EF-6D4A-80C5-83A8D8CFF53B}"/>
              </a:ext>
            </a:extLst>
          </p:cNvPr>
          <p:cNvCxnSpPr/>
          <p:nvPr/>
        </p:nvCxnSpPr>
        <p:spPr>
          <a:xfrm flipV="1">
            <a:off x="8239207" y="3963064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B969EB90-E513-1394-0336-BB47E3F5A42F}"/>
              </a:ext>
            </a:extLst>
          </p:cNvPr>
          <p:cNvSpPr txBox="1"/>
          <p:nvPr/>
        </p:nvSpPr>
        <p:spPr>
          <a:xfrm rot="10800000" flipV="1">
            <a:off x="9348818" y="1391071"/>
            <a:ext cx="1389657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Experimenta interrupciones en sus operaciones debido a problemas logísticos y conflictos sociales, exacerbados por la pandemia de COVID-19.</a:t>
            </a:r>
          </a:p>
        </p:txBody>
      </p: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E7DCC6AA-5D4C-41D3-32B0-ADEC3A21A64C}"/>
              </a:ext>
            </a:extLst>
          </p:cNvPr>
          <p:cNvCxnSpPr/>
          <p:nvPr/>
        </p:nvCxnSpPr>
        <p:spPr>
          <a:xfrm flipV="1">
            <a:off x="9363686" y="2204547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o 2">
            <a:extLst>
              <a:ext uri="{FF2B5EF4-FFF2-40B4-BE49-F238E27FC236}">
                <a16:creationId xmlns:a16="http://schemas.microsoft.com/office/drawing/2014/main" id="{27DAD688-9C1B-3C01-5185-D8A53F7B4E14}"/>
              </a:ext>
            </a:extLst>
          </p:cNvPr>
          <p:cNvGrpSpPr/>
          <p:nvPr/>
        </p:nvGrpSpPr>
        <p:grpSpPr>
          <a:xfrm>
            <a:off x="10377705" y="3347777"/>
            <a:ext cx="1368000" cy="562591"/>
            <a:chOff x="9520660" y="1706011"/>
            <a:chExt cx="1328122" cy="627003"/>
          </a:xfrm>
        </p:grpSpPr>
        <p:sp>
          <p:nvSpPr>
            <p:cNvPr id="5" name="Flecha: cheurón 4">
              <a:extLst>
                <a:ext uri="{FF2B5EF4-FFF2-40B4-BE49-F238E27FC236}">
                  <a16:creationId xmlns:a16="http://schemas.microsoft.com/office/drawing/2014/main" id="{A3B6C277-28EB-8487-2306-A63D9E2EEA7E}"/>
                </a:ext>
              </a:extLst>
            </p:cNvPr>
            <p:cNvSpPr/>
            <p:nvPr/>
          </p:nvSpPr>
          <p:spPr>
            <a:xfrm>
              <a:off x="9520660" y="1706925"/>
              <a:ext cx="1328122" cy="626089"/>
            </a:xfrm>
            <a:prstGeom prst="chevron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lecha: cheurón 4">
              <a:extLst>
                <a:ext uri="{FF2B5EF4-FFF2-40B4-BE49-F238E27FC236}">
                  <a16:creationId xmlns:a16="http://schemas.microsoft.com/office/drawing/2014/main" id="{0CACF6E2-17EA-2413-B9F1-43862F226063}"/>
                </a:ext>
              </a:extLst>
            </p:cNvPr>
            <p:cNvSpPr txBox="1"/>
            <p:nvPr/>
          </p:nvSpPr>
          <p:spPr>
            <a:xfrm>
              <a:off x="9800269" y="1706011"/>
              <a:ext cx="796874" cy="6260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2022-2024</a:t>
              </a:r>
              <a:endPara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1EAA6374-12F7-5C0D-94B6-322F2876A013}"/>
              </a:ext>
            </a:extLst>
          </p:cNvPr>
          <p:cNvCxnSpPr/>
          <p:nvPr/>
        </p:nvCxnSpPr>
        <p:spPr>
          <a:xfrm flipV="1">
            <a:off x="10496191" y="3941298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E6644BB-F777-064E-3ADD-1F2733763843}"/>
              </a:ext>
            </a:extLst>
          </p:cNvPr>
          <p:cNvSpPr txBox="1"/>
          <p:nvPr/>
        </p:nvSpPr>
        <p:spPr>
          <a:xfrm rot="10800000" flipV="1">
            <a:off x="10459413" y="3899329"/>
            <a:ext cx="162009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Las Bambas continúa con un enfoque en aumentar su eficiencia operativa y reducir los impactos sociales y ambientales, sin embargo, continúa enfrentando desafíos relacionados con la logística y las relaciones comunitarias.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B6F01A7F-5938-58AE-FC9D-4E0347A936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2834"/>
            <a:ext cx="2361235" cy="885464"/>
          </a:xfrm>
          <a:prstGeom prst="rect">
            <a:avLst/>
          </a:prstGeom>
        </p:spPr>
      </p:pic>
      <p:pic>
        <p:nvPicPr>
          <p:cNvPr id="22" name="Imagen 21" descr="Logotipo&#10;&#10;Descripción generada automáticamente">
            <a:extLst>
              <a:ext uri="{FF2B5EF4-FFF2-40B4-BE49-F238E27FC236}">
                <a16:creationId xmlns:a16="http://schemas.microsoft.com/office/drawing/2014/main" id="{CA066D09-3634-9F0E-A047-9CD6A5EE8D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377" y="22755"/>
            <a:ext cx="1361412" cy="127972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C5199E9-EC9A-2DA3-3D1D-08CB0438D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022" y="183878"/>
            <a:ext cx="745562" cy="106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5302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925D63-597F-13A7-CBB2-97E267519366}"/>
              </a:ext>
            </a:extLst>
          </p:cNvPr>
          <p:cNvSpPr txBox="1">
            <a:spLocks/>
          </p:cNvSpPr>
          <p:nvPr/>
        </p:nvSpPr>
        <p:spPr>
          <a:xfrm>
            <a:off x="1328062" y="96405"/>
            <a:ext cx="10058400" cy="584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000" b="1" i="0" u="sng" strike="noStrike" kern="1200" cap="none" spc="-5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Las Bambas </a:t>
            </a:r>
            <a:r>
              <a:rPr kumimoji="0" lang="es-ES" sz="3000" b="1" i="0" u="sng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en Números</a:t>
            </a:r>
            <a:endParaRPr kumimoji="0" lang="es-PE" sz="3000" b="1" i="0" u="sng" strike="noStrike" kern="1200" cap="none" spc="-5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4868A934-5738-CDFE-9783-CC1D0DE18FB2}"/>
              </a:ext>
            </a:extLst>
          </p:cNvPr>
          <p:cNvGrpSpPr/>
          <p:nvPr/>
        </p:nvGrpSpPr>
        <p:grpSpPr>
          <a:xfrm>
            <a:off x="500455" y="1202136"/>
            <a:ext cx="5080000" cy="5145707"/>
            <a:chOff x="137879" y="732579"/>
            <a:chExt cx="6190350" cy="5585640"/>
          </a:xfrm>
        </p:grpSpPr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9A484870-3C02-B247-74BA-B03F91551912}"/>
                </a:ext>
              </a:extLst>
            </p:cNvPr>
            <p:cNvGrpSpPr/>
            <p:nvPr/>
          </p:nvGrpSpPr>
          <p:grpSpPr>
            <a:xfrm>
              <a:off x="137879" y="732579"/>
              <a:ext cx="6190350" cy="5406964"/>
              <a:chOff x="370103" y="558411"/>
              <a:chExt cx="6219383" cy="5400048"/>
            </a:xfrm>
          </p:grpSpPr>
          <p:graphicFrame>
            <p:nvGraphicFramePr>
              <p:cNvPr id="12" name="Diagrama 11">
                <a:extLst>
                  <a:ext uri="{FF2B5EF4-FFF2-40B4-BE49-F238E27FC236}">
                    <a16:creationId xmlns:a16="http://schemas.microsoft.com/office/drawing/2014/main" id="{A09CB95D-BA39-8976-21DF-04E2D4438E71}"/>
                  </a:ext>
                </a:extLst>
              </p:cNvPr>
              <p:cNvGraphicFramePr/>
              <p:nvPr/>
            </p:nvGraphicFramePr>
            <p:xfrm>
              <a:off x="370103" y="558411"/>
              <a:ext cx="6219383" cy="412970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grpSp>
            <p:nvGrpSpPr>
              <p:cNvPr id="19" name="Grupo 18">
                <a:extLst>
                  <a:ext uri="{FF2B5EF4-FFF2-40B4-BE49-F238E27FC236}">
                    <a16:creationId xmlns:a16="http://schemas.microsoft.com/office/drawing/2014/main" id="{3B644778-C025-41CD-5B74-755B6004E970}"/>
                  </a:ext>
                </a:extLst>
              </p:cNvPr>
              <p:cNvGrpSpPr/>
              <p:nvPr/>
            </p:nvGrpSpPr>
            <p:grpSpPr>
              <a:xfrm>
                <a:off x="2609081" y="4893770"/>
                <a:ext cx="3980405" cy="1064689"/>
                <a:chOff x="2238977" y="2929911"/>
                <a:chExt cx="3980405" cy="1064689"/>
              </a:xfrm>
            </p:grpSpPr>
            <p:sp>
              <p:nvSpPr>
                <p:cNvPr id="23" name="Rectángulo: esquinas superiores redondeadas 22">
                  <a:extLst>
                    <a:ext uri="{FF2B5EF4-FFF2-40B4-BE49-F238E27FC236}">
                      <a16:creationId xmlns:a16="http://schemas.microsoft.com/office/drawing/2014/main" id="{2BC71930-F0B9-34EE-B015-46704CAB4F7A}"/>
                    </a:ext>
                  </a:extLst>
                </p:cNvPr>
                <p:cNvSpPr/>
                <p:nvPr/>
              </p:nvSpPr>
              <p:spPr>
                <a:xfrm rot="5400000">
                  <a:off x="3696835" y="1472053"/>
                  <a:ext cx="1064689" cy="3980405"/>
                </a:xfrm>
                <a:prstGeom prst="round2SameRect">
                  <a:avLst/>
                </a:prstGeom>
              </p:spPr>
              <p:style>
                <a:lnRef idx="2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P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" name="Rectángulo: esquinas superiores redondeadas 4">
                  <a:extLst>
                    <a:ext uri="{FF2B5EF4-FFF2-40B4-BE49-F238E27FC236}">
                      <a16:creationId xmlns:a16="http://schemas.microsoft.com/office/drawing/2014/main" id="{CE9CAEAA-3408-6DFA-A36D-AF77441DBFD3}"/>
                    </a:ext>
                  </a:extLst>
                </p:cNvPr>
                <p:cNvSpPr txBox="1"/>
                <p:nvPr/>
              </p:nvSpPr>
              <p:spPr>
                <a:xfrm>
                  <a:off x="2238977" y="2981885"/>
                  <a:ext cx="3928431" cy="96074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72390" tIns="36195" rIns="72390" bIns="36195" numCol="1" spcCol="1270" anchor="ctr" anchorCtr="0">
                  <a:noAutofit/>
                </a:bodyPr>
                <a:lstStyle/>
                <a:p>
                  <a:pPr marL="171450" marR="0" lvl="1" indent="-171450" algn="l" defTabSz="84455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lrTx/>
                    <a:buSzTx/>
                    <a:buFontTx/>
                    <a:buChar char="•"/>
                    <a:tabLst/>
                    <a:defRPr/>
                  </a:pPr>
                  <a:r>
                    <a:rPr kumimoji="0" lang="es-E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Vida útil de la mina</a:t>
                  </a:r>
                  <a:endParaRPr kumimoji="0" lang="es-PE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C99DE269-016B-F4DE-3939-17D8997B8D3B}"/>
                </a:ext>
              </a:extLst>
            </p:cNvPr>
            <p:cNvGrpSpPr/>
            <p:nvPr/>
          </p:nvGrpSpPr>
          <p:grpSpPr>
            <a:xfrm>
              <a:off x="159654" y="4985654"/>
              <a:ext cx="2228525" cy="1332565"/>
              <a:chOff x="0" y="2796825"/>
              <a:chExt cx="2238977" cy="1330861"/>
            </a:xfrm>
          </p:grpSpPr>
          <p:sp>
            <p:nvSpPr>
              <p:cNvPr id="32" name="Rectángulo: esquinas redondeadas 31">
                <a:extLst>
                  <a:ext uri="{FF2B5EF4-FFF2-40B4-BE49-F238E27FC236}">
                    <a16:creationId xmlns:a16="http://schemas.microsoft.com/office/drawing/2014/main" id="{6B23C5C4-1544-1666-A6EF-4C6FFA14790F}"/>
                  </a:ext>
                </a:extLst>
              </p:cNvPr>
              <p:cNvSpPr/>
              <p:nvPr/>
            </p:nvSpPr>
            <p:spPr>
              <a:xfrm>
                <a:off x="0" y="2796825"/>
                <a:ext cx="2238977" cy="1330861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P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3" name="Rectángulo: esquinas redondeadas 6">
                <a:extLst>
                  <a:ext uri="{FF2B5EF4-FFF2-40B4-BE49-F238E27FC236}">
                    <a16:creationId xmlns:a16="http://schemas.microsoft.com/office/drawing/2014/main" id="{90EACF5F-F132-085C-8C88-F1CD3575DD58}"/>
                  </a:ext>
                </a:extLst>
              </p:cNvPr>
              <p:cNvSpPr txBox="1"/>
              <p:nvPr/>
            </p:nvSpPr>
            <p:spPr>
              <a:xfrm>
                <a:off x="64967" y="2861792"/>
                <a:ext cx="2109043" cy="120092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0970" tIns="70485" rIns="140970" bIns="70485" numCol="1" spcCol="1270" anchor="ctr" anchorCtr="0">
                <a:noAutofit/>
              </a:bodyPr>
              <a:lstStyle/>
              <a:p>
                <a:pPr marL="0" marR="0" lvl="0" indent="0" algn="ctr" defTabSz="16446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2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20 años</a:t>
                </a:r>
                <a:endParaRPr kumimoji="0" lang="es-PE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FF6D6260-0B02-87EF-2F8D-53AF794F6949}"/>
              </a:ext>
            </a:extLst>
          </p:cNvPr>
          <p:cNvGrpSpPr/>
          <p:nvPr/>
        </p:nvGrpSpPr>
        <p:grpSpPr>
          <a:xfrm>
            <a:off x="6494943" y="1232404"/>
            <a:ext cx="5080000" cy="5145707"/>
            <a:chOff x="137879" y="732579"/>
            <a:chExt cx="6190350" cy="5585640"/>
          </a:xfrm>
        </p:grpSpPr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4DF67AF4-C827-B1C0-80A2-32810DBE72A2}"/>
                </a:ext>
              </a:extLst>
            </p:cNvPr>
            <p:cNvGrpSpPr/>
            <p:nvPr/>
          </p:nvGrpSpPr>
          <p:grpSpPr>
            <a:xfrm>
              <a:off x="137879" y="732579"/>
              <a:ext cx="6190350" cy="5406964"/>
              <a:chOff x="370103" y="558411"/>
              <a:chExt cx="6219383" cy="5400048"/>
            </a:xfrm>
          </p:grpSpPr>
          <p:graphicFrame>
            <p:nvGraphicFramePr>
              <p:cNvPr id="40" name="Diagrama 39">
                <a:extLst>
                  <a:ext uri="{FF2B5EF4-FFF2-40B4-BE49-F238E27FC236}">
                    <a16:creationId xmlns:a16="http://schemas.microsoft.com/office/drawing/2014/main" id="{59B2DED4-90FA-EDB7-1834-BBDABC8B7FA2}"/>
                  </a:ext>
                </a:extLst>
              </p:cNvPr>
              <p:cNvGraphicFramePr/>
              <p:nvPr/>
            </p:nvGraphicFramePr>
            <p:xfrm>
              <a:off x="370103" y="558411"/>
              <a:ext cx="6219383" cy="412970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  <p:grpSp>
            <p:nvGrpSpPr>
              <p:cNvPr id="41" name="Grupo 40">
                <a:extLst>
                  <a:ext uri="{FF2B5EF4-FFF2-40B4-BE49-F238E27FC236}">
                    <a16:creationId xmlns:a16="http://schemas.microsoft.com/office/drawing/2014/main" id="{EAE93B95-C9DE-62AF-07A9-A16187DD4465}"/>
                  </a:ext>
                </a:extLst>
              </p:cNvPr>
              <p:cNvGrpSpPr/>
              <p:nvPr/>
            </p:nvGrpSpPr>
            <p:grpSpPr>
              <a:xfrm>
                <a:off x="2609081" y="4893770"/>
                <a:ext cx="3980405" cy="1064689"/>
                <a:chOff x="2238977" y="2929911"/>
                <a:chExt cx="3980405" cy="1064689"/>
              </a:xfrm>
            </p:grpSpPr>
            <p:sp>
              <p:nvSpPr>
                <p:cNvPr id="42" name="Rectángulo: esquinas superiores redondeadas 41">
                  <a:extLst>
                    <a:ext uri="{FF2B5EF4-FFF2-40B4-BE49-F238E27FC236}">
                      <a16:creationId xmlns:a16="http://schemas.microsoft.com/office/drawing/2014/main" id="{25B9FCA7-C719-60BB-C403-00E05BEF6767}"/>
                    </a:ext>
                  </a:extLst>
                </p:cNvPr>
                <p:cNvSpPr/>
                <p:nvPr/>
              </p:nvSpPr>
              <p:spPr>
                <a:xfrm rot="5400000">
                  <a:off x="3696835" y="1472053"/>
                  <a:ext cx="1064689" cy="3980405"/>
                </a:xfrm>
                <a:prstGeom prst="round2SameRect">
                  <a:avLst/>
                </a:prstGeom>
              </p:spPr>
              <p:style>
                <a:lnRef idx="2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P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" name="Rectángulo: esquinas superiores redondeadas 4">
                  <a:extLst>
                    <a:ext uri="{FF2B5EF4-FFF2-40B4-BE49-F238E27FC236}">
                      <a16:creationId xmlns:a16="http://schemas.microsoft.com/office/drawing/2014/main" id="{62D7CA6C-A5C0-068C-80C0-FC2C274BB106}"/>
                    </a:ext>
                  </a:extLst>
                </p:cNvPr>
                <p:cNvSpPr txBox="1"/>
                <p:nvPr/>
              </p:nvSpPr>
              <p:spPr>
                <a:xfrm>
                  <a:off x="2238977" y="2981885"/>
                  <a:ext cx="3928431" cy="96074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72390" tIns="36195" rIns="72390" bIns="36195" numCol="1" spcCol="1270" anchor="ctr" anchorCtr="0">
                  <a:noAutofit/>
                </a:bodyPr>
                <a:lstStyle/>
                <a:p>
                  <a:pPr marL="171450" marR="0" lvl="1" indent="-171450" algn="l" defTabSz="84455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lrTx/>
                    <a:buSzTx/>
                    <a:buFontTx/>
                    <a:buChar char="•"/>
                    <a:tabLst/>
                    <a:defRPr/>
                  </a:pPr>
                  <a:r>
                    <a:rPr kumimoji="0" lang="es-E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Empleo Directo durante la vida útil de la mina</a:t>
                  </a:r>
                  <a:endParaRPr kumimoji="0" lang="es-PE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24297DDE-227A-EFA1-4656-68E799F26196}"/>
                </a:ext>
              </a:extLst>
            </p:cNvPr>
            <p:cNvGrpSpPr/>
            <p:nvPr/>
          </p:nvGrpSpPr>
          <p:grpSpPr>
            <a:xfrm>
              <a:off x="159654" y="4985654"/>
              <a:ext cx="2228525" cy="1332565"/>
              <a:chOff x="0" y="2796825"/>
              <a:chExt cx="2238977" cy="1330861"/>
            </a:xfrm>
          </p:grpSpPr>
          <p:sp>
            <p:nvSpPr>
              <p:cNvPr id="38" name="Rectángulo: esquinas redondeadas 37">
                <a:extLst>
                  <a:ext uri="{FF2B5EF4-FFF2-40B4-BE49-F238E27FC236}">
                    <a16:creationId xmlns:a16="http://schemas.microsoft.com/office/drawing/2014/main" id="{A57F7990-F79F-FF99-83E0-DAF0F7C82CE6}"/>
                  </a:ext>
                </a:extLst>
              </p:cNvPr>
              <p:cNvSpPr/>
              <p:nvPr/>
            </p:nvSpPr>
            <p:spPr>
              <a:xfrm>
                <a:off x="0" y="2796825"/>
                <a:ext cx="2238977" cy="1330861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P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9" name="Rectángulo: esquinas redondeadas 6">
                <a:extLst>
                  <a:ext uri="{FF2B5EF4-FFF2-40B4-BE49-F238E27FC236}">
                    <a16:creationId xmlns:a16="http://schemas.microsoft.com/office/drawing/2014/main" id="{49301BC8-D7A5-837A-B0D5-6A8B501B8D42}"/>
                  </a:ext>
                </a:extLst>
              </p:cNvPr>
              <p:cNvSpPr txBox="1"/>
              <p:nvPr/>
            </p:nvSpPr>
            <p:spPr>
              <a:xfrm>
                <a:off x="64967" y="2861792"/>
                <a:ext cx="2109043" cy="120092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0970" tIns="70485" rIns="140970" bIns="70485" numCol="1" spcCol="1270" anchor="ctr" anchorCtr="0">
                <a:noAutofit/>
              </a:bodyPr>
              <a:lstStyle/>
              <a:p>
                <a:pPr marL="0" marR="0" lvl="0" indent="0" algn="ctr" defTabSz="16446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2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2,800 empleos</a:t>
                </a:r>
                <a:endParaRPr kumimoji="0" lang="es-PE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954053B0-CFB1-6340-BA68-73EB519880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1" y="0"/>
            <a:ext cx="3047998" cy="1143000"/>
          </a:xfrm>
          <a:prstGeom prst="rect">
            <a:avLst/>
          </a:prstGeom>
        </p:spPr>
      </p:pic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7A34A551-10C3-8CD7-0D33-466B09E1FC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377" y="22755"/>
            <a:ext cx="1361412" cy="127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836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BB2B8762-61F0-4F1B-9364-D633EE9D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E97675C8-1328-460C-9EBF-6B446B67E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514EE78B-AF71-4195-A01B-F1165D923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2AD83CFE-1CA3-4832-A4B9-C48CD1347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BC98641C-7F74-435D-996F-A4387A3C3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Southern Perú se adjudicó megaproyecto minero Michiquillay | Noticias |  Agencia Peruana de Noticias Andina">
            <a:extLst>
              <a:ext uri="{FF2B5EF4-FFF2-40B4-BE49-F238E27FC236}">
                <a16:creationId xmlns:a16="http://schemas.microsoft.com/office/drawing/2014/main" id="{0A30747E-6B8B-8F59-F7AE-93F77C47B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6619" y="848667"/>
            <a:ext cx="5131653" cy="320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1" name="Rectangle 1040">
            <a:extLst>
              <a:ext uri="{FF2B5EF4-FFF2-40B4-BE49-F238E27FC236}">
                <a16:creationId xmlns:a16="http://schemas.microsoft.com/office/drawing/2014/main" id="{F530C0F6-C8DF-4539-B30C-8105DB618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3996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0F53FB84-659D-ED13-D9E4-BCF6479C6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891" y="640080"/>
            <a:ext cx="3832698" cy="3602736"/>
          </a:xfrm>
          <a:prstGeom prst="rect">
            <a:avLst/>
          </a:prstGeom>
        </p:spPr>
      </p:pic>
      <p:sp>
        <p:nvSpPr>
          <p:cNvPr id="1043" name="Rectangle 1042">
            <a:extLst>
              <a:ext uri="{FF2B5EF4-FFF2-40B4-BE49-F238E27FC236}">
                <a16:creationId xmlns:a16="http://schemas.microsoft.com/office/drawing/2014/main" id="{BAE51241-AA8B-4B82-9C59-6738DB856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E112D54-7E36-ECC0-47EA-4DE314791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41" y="28038"/>
            <a:ext cx="2113574" cy="792591"/>
          </a:xfrm>
          <a:prstGeom prst="rect">
            <a:avLst/>
          </a:prstGeom>
        </p:spPr>
      </p:pic>
      <p:sp>
        <p:nvSpPr>
          <p:cNvPr id="2" name="Título 3">
            <a:extLst>
              <a:ext uri="{FF2B5EF4-FFF2-40B4-BE49-F238E27FC236}">
                <a16:creationId xmlns:a16="http://schemas.microsoft.com/office/drawing/2014/main" id="{17F1D52C-7E5B-B2FD-FF14-3649BBC5F049}"/>
              </a:ext>
            </a:extLst>
          </p:cNvPr>
          <p:cNvSpPr txBox="1">
            <a:spLocks/>
          </p:cNvSpPr>
          <p:nvPr/>
        </p:nvSpPr>
        <p:spPr>
          <a:xfrm>
            <a:off x="635457" y="5446015"/>
            <a:ext cx="4799019" cy="857250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1641"/>
              <a:gd name="connsiteY0" fmla="*/ 0 h 21600"/>
              <a:gd name="connsiteX1" fmla="*/ 19360 w 21641"/>
              <a:gd name="connsiteY1" fmla="*/ 600 h 21600"/>
              <a:gd name="connsiteX2" fmla="*/ 21600 w 21641"/>
              <a:gd name="connsiteY2" fmla="*/ 10800 h 21600"/>
              <a:gd name="connsiteX3" fmla="*/ 18125 w 21641"/>
              <a:gd name="connsiteY3" fmla="*/ 21600 h 21600"/>
              <a:gd name="connsiteX4" fmla="*/ 3475 w 21641"/>
              <a:gd name="connsiteY4" fmla="*/ 21600 h 21600"/>
              <a:gd name="connsiteX5" fmla="*/ 0 w 21641"/>
              <a:gd name="connsiteY5" fmla="*/ 10800 h 21600"/>
              <a:gd name="connsiteX6" fmla="*/ 3475 w 21641"/>
              <a:gd name="connsiteY6" fmla="*/ 0 h 21600"/>
              <a:gd name="connsiteX0" fmla="*/ 3475 w 21600"/>
              <a:gd name="connsiteY0" fmla="*/ 0 h 21900"/>
              <a:gd name="connsiteX1" fmla="*/ 19360 w 21600"/>
              <a:gd name="connsiteY1" fmla="*/ 600 h 21900"/>
              <a:gd name="connsiteX2" fmla="*/ 21600 w 21600"/>
              <a:gd name="connsiteY2" fmla="*/ 10800 h 21900"/>
              <a:gd name="connsiteX3" fmla="*/ 19360 w 21600"/>
              <a:gd name="connsiteY3" fmla="*/ 21900 h 21900"/>
              <a:gd name="connsiteX4" fmla="*/ 3475 w 21600"/>
              <a:gd name="connsiteY4" fmla="*/ 21600 h 21900"/>
              <a:gd name="connsiteX5" fmla="*/ 0 w 21600"/>
              <a:gd name="connsiteY5" fmla="*/ 10800 h 21900"/>
              <a:gd name="connsiteX6" fmla="*/ 3475 w 21600"/>
              <a:gd name="connsiteY6" fmla="*/ 0 h 21900"/>
              <a:gd name="connsiteX0" fmla="*/ 2189 w 21652"/>
              <a:gd name="connsiteY0" fmla="*/ 0 h 22200"/>
              <a:gd name="connsiteX1" fmla="*/ 19412 w 21652"/>
              <a:gd name="connsiteY1" fmla="*/ 900 h 22200"/>
              <a:gd name="connsiteX2" fmla="*/ 21652 w 21652"/>
              <a:gd name="connsiteY2" fmla="*/ 11100 h 22200"/>
              <a:gd name="connsiteX3" fmla="*/ 19412 w 21652"/>
              <a:gd name="connsiteY3" fmla="*/ 22200 h 22200"/>
              <a:gd name="connsiteX4" fmla="*/ 3527 w 21652"/>
              <a:gd name="connsiteY4" fmla="*/ 21900 h 22200"/>
              <a:gd name="connsiteX5" fmla="*/ 52 w 21652"/>
              <a:gd name="connsiteY5" fmla="*/ 11100 h 22200"/>
              <a:gd name="connsiteX6" fmla="*/ 2189 w 21652"/>
              <a:gd name="connsiteY6" fmla="*/ 0 h 22200"/>
              <a:gd name="connsiteX0" fmla="*/ 2139 w 21602"/>
              <a:gd name="connsiteY0" fmla="*/ 0 h 22500"/>
              <a:gd name="connsiteX1" fmla="*/ 19362 w 21602"/>
              <a:gd name="connsiteY1" fmla="*/ 900 h 22500"/>
              <a:gd name="connsiteX2" fmla="*/ 21602 w 21602"/>
              <a:gd name="connsiteY2" fmla="*/ 11100 h 22500"/>
              <a:gd name="connsiteX3" fmla="*/ 19362 w 21602"/>
              <a:gd name="connsiteY3" fmla="*/ 22200 h 22500"/>
              <a:gd name="connsiteX4" fmla="*/ 2036 w 21602"/>
              <a:gd name="connsiteY4" fmla="*/ 22500 h 22500"/>
              <a:gd name="connsiteX5" fmla="*/ 2 w 21602"/>
              <a:gd name="connsiteY5" fmla="*/ 11100 h 22500"/>
              <a:gd name="connsiteX6" fmla="*/ 2139 w 21602"/>
              <a:gd name="connsiteY6" fmla="*/ 0 h 22500"/>
              <a:gd name="connsiteX0" fmla="*/ 2139 w 21602"/>
              <a:gd name="connsiteY0" fmla="*/ 0 h 22500"/>
              <a:gd name="connsiteX1" fmla="*/ 19362 w 21602"/>
              <a:gd name="connsiteY1" fmla="*/ 300 h 22500"/>
              <a:gd name="connsiteX2" fmla="*/ 21602 w 21602"/>
              <a:gd name="connsiteY2" fmla="*/ 11100 h 22500"/>
              <a:gd name="connsiteX3" fmla="*/ 19362 w 21602"/>
              <a:gd name="connsiteY3" fmla="*/ 22200 h 22500"/>
              <a:gd name="connsiteX4" fmla="*/ 2036 w 21602"/>
              <a:gd name="connsiteY4" fmla="*/ 22500 h 22500"/>
              <a:gd name="connsiteX5" fmla="*/ 2 w 21602"/>
              <a:gd name="connsiteY5" fmla="*/ 11100 h 22500"/>
              <a:gd name="connsiteX6" fmla="*/ 2139 w 21602"/>
              <a:gd name="connsiteY6" fmla="*/ 0 h 2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02" h="22500">
                <a:moveTo>
                  <a:pt x="2139" y="0"/>
                </a:moveTo>
                <a:cubicBezTo>
                  <a:pt x="7022" y="0"/>
                  <a:pt x="14479" y="300"/>
                  <a:pt x="19362" y="300"/>
                </a:cubicBezTo>
                <a:cubicBezTo>
                  <a:pt x="21281" y="300"/>
                  <a:pt x="21602" y="7450"/>
                  <a:pt x="21602" y="11100"/>
                </a:cubicBezTo>
                <a:cubicBezTo>
                  <a:pt x="21602" y="14750"/>
                  <a:pt x="21281" y="22200"/>
                  <a:pt x="19362" y="22200"/>
                </a:cubicBezTo>
                <a:lnTo>
                  <a:pt x="2036" y="22500"/>
                </a:lnTo>
                <a:cubicBezTo>
                  <a:pt x="117" y="22500"/>
                  <a:pt x="-15" y="14850"/>
                  <a:pt x="2" y="11100"/>
                </a:cubicBezTo>
                <a:cubicBezTo>
                  <a:pt x="19" y="7350"/>
                  <a:pt x="220" y="0"/>
                  <a:pt x="2139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vert="horz" lIns="91440" tIns="45720" rIns="91440" bIns="45720" rtlCol="0" anchor="ctr" anchorCtr="0">
            <a:normAutofit fontScale="92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b="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Proyecto </a:t>
            </a:r>
            <a:r>
              <a:rPr lang="en-US" sz="36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Michiquillay</a:t>
            </a:r>
            <a:endParaRPr lang="en-US" sz="36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2062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71B021-3D39-5414-8930-FB4A25755B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42254" y="255342"/>
            <a:ext cx="10058400" cy="58420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s-ES" sz="30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Línea de Tiempo </a:t>
            </a:r>
            <a:r>
              <a:rPr lang="es-ES" sz="3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Michiquillay</a:t>
            </a:r>
            <a:endParaRPr lang="es-PE" sz="3000" b="1" u="sng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75041733-6819-1780-1059-C356315B726C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101598" y="1608138"/>
          <a:ext cx="111887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67B5F202-F31F-A331-8911-0508244D96CF}"/>
              </a:ext>
            </a:extLst>
          </p:cNvPr>
          <p:cNvCxnSpPr/>
          <p:nvPr/>
        </p:nvCxnSpPr>
        <p:spPr>
          <a:xfrm flipV="1">
            <a:off x="358637" y="2215100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EB3328B-A081-58FE-EFCA-96D0B5857B96}"/>
              </a:ext>
            </a:extLst>
          </p:cNvPr>
          <p:cNvSpPr txBox="1"/>
          <p:nvPr/>
        </p:nvSpPr>
        <p:spPr>
          <a:xfrm>
            <a:off x="366283" y="2869363"/>
            <a:ext cx="13537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Descubrimiento del yacimiento</a:t>
            </a: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F299E92-4877-9A54-3427-6FBE3860D25E}"/>
              </a:ext>
            </a:extLst>
          </p:cNvPr>
          <p:cNvSpPr txBox="1"/>
          <p:nvPr/>
        </p:nvSpPr>
        <p:spPr>
          <a:xfrm>
            <a:off x="1487407" y="3941210"/>
            <a:ext cx="150880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Southern</a:t>
            </a: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Copper</a:t>
            </a: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Corporation</a:t>
            </a: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obtiene los derechos mineros para explorar y desarrollar el yacimiento. </a:t>
            </a: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58A653B2-01E1-8140-98B0-4E16677EA6E9}"/>
              </a:ext>
            </a:extLst>
          </p:cNvPr>
          <p:cNvCxnSpPr/>
          <p:nvPr/>
        </p:nvCxnSpPr>
        <p:spPr>
          <a:xfrm flipV="1">
            <a:off x="1510515" y="3963114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4882857-2BE0-9D90-8118-B905EB212B3D}"/>
              </a:ext>
            </a:extLst>
          </p:cNvPr>
          <p:cNvSpPr txBox="1"/>
          <p:nvPr/>
        </p:nvSpPr>
        <p:spPr>
          <a:xfrm rot="10800000" flipV="1">
            <a:off x="2629100" y="1861618"/>
            <a:ext cx="14937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Comienzan los estudios preliminares y de factibilidad, incluyendo exploración y evaluación del yacimiento</a:t>
            </a: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47DE8E86-B7DD-FC03-A475-C0FEF5A92FDE}"/>
              </a:ext>
            </a:extLst>
          </p:cNvPr>
          <p:cNvCxnSpPr/>
          <p:nvPr/>
        </p:nvCxnSpPr>
        <p:spPr>
          <a:xfrm flipV="1">
            <a:off x="2596325" y="2194088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25606F1-CF9B-383B-EC66-D50F24168051}"/>
              </a:ext>
            </a:extLst>
          </p:cNvPr>
          <p:cNvSpPr txBox="1"/>
          <p:nvPr/>
        </p:nvSpPr>
        <p:spPr>
          <a:xfrm rot="10800000" flipV="1">
            <a:off x="3698685" y="3951109"/>
            <a:ext cx="130967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 realizan adicionales y se avanzó en el diseño del proyecto. En 2018 </a:t>
            </a:r>
            <a:r>
              <a:rPr kumimoji="0" lang="es-E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Southern</a:t>
            </a: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Copper</a:t>
            </a: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publicó un estudio de factibilidad actualizado.</a:t>
            </a: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F15CB681-9F37-7B56-AE00-22E3B15DD145}"/>
              </a:ext>
            </a:extLst>
          </p:cNvPr>
          <p:cNvCxnSpPr/>
          <p:nvPr/>
        </p:nvCxnSpPr>
        <p:spPr>
          <a:xfrm flipV="1">
            <a:off x="3737311" y="3994625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F88C7258-AF1C-B11D-8936-6AFA27A9326B}"/>
              </a:ext>
            </a:extLst>
          </p:cNvPr>
          <p:cNvSpPr txBox="1"/>
          <p:nvPr/>
        </p:nvSpPr>
        <p:spPr>
          <a:xfrm rot="10800000" flipV="1">
            <a:off x="4894600" y="1569941"/>
            <a:ext cx="163937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 proyecto se retrasó debido a problemas con la comunidad. Se realizaron esfuerzos por mejorar las relaciones comunitarias y obtener los permisos necesarios.</a:t>
            </a: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AF59F46E-A19A-38E9-BD0A-8D672AB6E09C}"/>
              </a:ext>
            </a:extLst>
          </p:cNvPr>
          <p:cNvCxnSpPr/>
          <p:nvPr/>
        </p:nvCxnSpPr>
        <p:spPr>
          <a:xfrm flipV="1">
            <a:off x="4904888" y="2205135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>
            <a:extLst>
              <a:ext uri="{FF2B5EF4-FFF2-40B4-BE49-F238E27FC236}">
                <a16:creationId xmlns:a16="http://schemas.microsoft.com/office/drawing/2014/main" id="{FA3BDE2E-6683-9C4A-E6A6-B1DA7085FD21}"/>
              </a:ext>
            </a:extLst>
          </p:cNvPr>
          <p:cNvSpPr txBox="1"/>
          <p:nvPr/>
        </p:nvSpPr>
        <p:spPr>
          <a:xfrm rot="10800000" flipV="1">
            <a:off x="6039854" y="3919877"/>
            <a:ext cx="136046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 proyecto continuó avanzando en la obtención de permisos. Se realizaron ajusten al cronograma debido a la pandemia y a problemas ambientales y sociales.</a:t>
            </a: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89FA6A11-EFD3-C065-BDCD-20F070221DDF}"/>
              </a:ext>
            </a:extLst>
          </p:cNvPr>
          <p:cNvCxnSpPr/>
          <p:nvPr/>
        </p:nvCxnSpPr>
        <p:spPr>
          <a:xfrm flipV="1">
            <a:off x="6047808" y="3980111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uadroTexto 32">
            <a:extLst>
              <a:ext uri="{FF2B5EF4-FFF2-40B4-BE49-F238E27FC236}">
                <a16:creationId xmlns:a16="http://schemas.microsoft.com/office/drawing/2014/main" id="{074FF68C-CA22-7E66-34B7-8C70740225E1}"/>
              </a:ext>
            </a:extLst>
          </p:cNvPr>
          <p:cNvSpPr txBox="1"/>
          <p:nvPr/>
        </p:nvSpPr>
        <p:spPr>
          <a:xfrm rot="10800000" flipV="1">
            <a:off x="7182257" y="1928376"/>
            <a:ext cx="12408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 proyecto continúa en la fase de obtención de permisos y en la preparación para la construcción.</a:t>
            </a: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040DA5D4-3C7B-B6D8-6858-FE7C67E1A4DA}"/>
              </a:ext>
            </a:extLst>
          </p:cNvPr>
          <p:cNvCxnSpPr/>
          <p:nvPr/>
        </p:nvCxnSpPr>
        <p:spPr>
          <a:xfrm flipV="1">
            <a:off x="7184909" y="2202349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uadroTexto 38">
            <a:extLst>
              <a:ext uri="{FF2B5EF4-FFF2-40B4-BE49-F238E27FC236}">
                <a16:creationId xmlns:a16="http://schemas.microsoft.com/office/drawing/2014/main" id="{7B0F6541-757F-DB2E-E2A8-00D03397BD72}"/>
              </a:ext>
            </a:extLst>
          </p:cNvPr>
          <p:cNvSpPr txBox="1"/>
          <p:nvPr/>
        </p:nvSpPr>
        <p:spPr>
          <a:xfrm rot="10800000" flipV="1">
            <a:off x="8339266" y="3958108"/>
            <a:ext cx="1347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Southern</a:t>
            </a: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Copper</a:t>
            </a: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trabajó en el diseño final del proyecto</a:t>
            </a: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CA0FE931-44EF-6D4A-80C5-83A8D8CFF53B}"/>
              </a:ext>
            </a:extLst>
          </p:cNvPr>
          <p:cNvCxnSpPr/>
          <p:nvPr/>
        </p:nvCxnSpPr>
        <p:spPr>
          <a:xfrm flipV="1">
            <a:off x="8340805" y="3963064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B969EB90-E513-1394-0336-BB47E3F5A42F}"/>
              </a:ext>
            </a:extLst>
          </p:cNvPr>
          <p:cNvSpPr txBox="1"/>
          <p:nvPr/>
        </p:nvSpPr>
        <p:spPr>
          <a:xfrm rot="10800000" flipV="1">
            <a:off x="9467748" y="2231377"/>
            <a:ext cx="13896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 prevé el inicio de la construcción y desarrollo de la infraestructura minera.</a:t>
            </a: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E7DCC6AA-5D4C-41D3-32B0-ADEC3A21A64C}"/>
              </a:ext>
            </a:extLst>
          </p:cNvPr>
          <p:cNvCxnSpPr/>
          <p:nvPr/>
        </p:nvCxnSpPr>
        <p:spPr>
          <a:xfrm flipV="1">
            <a:off x="9465284" y="2204547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o 2">
            <a:extLst>
              <a:ext uri="{FF2B5EF4-FFF2-40B4-BE49-F238E27FC236}">
                <a16:creationId xmlns:a16="http://schemas.microsoft.com/office/drawing/2014/main" id="{27DAD688-9C1B-3C01-5185-D8A53F7B4E14}"/>
              </a:ext>
            </a:extLst>
          </p:cNvPr>
          <p:cNvGrpSpPr/>
          <p:nvPr/>
        </p:nvGrpSpPr>
        <p:grpSpPr>
          <a:xfrm>
            <a:off x="10491849" y="3347777"/>
            <a:ext cx="1368000" cy="562591"/>
            <a:chOff x="9520660" y="1706011"/>
            <a:chExt cx="1328122" cy="627003"/>
          </a:xfrm>
        </p:grpSpPr>
        <p:sp>
          <p:nvSpPr>
            <p:cNvPr id="5" name="Flecha: cheurón 4">
              <a:extLst>
                <a:ext uri="{FF2B5EF4-FFF2-40B4-BE49-F238E27FC236}">
                  <a16:creationId xmlns:a16="http://schemas.microsoft.com/office/drawing/2014/main" id="{A3B6C277-28EB-8487-2306-A63D9E2EEA7E}"/>
                </a:ext>
              </a:extLst>
            </p:cNvPr>
            <p:cNvSpPr/>
            <p:nvPr/>
          </p:nvSpPr>
          <p:spPr>
            <a:xfrm>
              <a:off x="9520660" y="1706925"/>
              <a:ext cx="1328122" cy="626089"/>
            </a:xfrm>
            <a:prstGeom prst="chevron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lecha: cheurón 4">
              <a:extLst>
                <a:ext uri="{FF2B5EF4-FFF2-40B4-BE49-F238E27FC236}">
                  <a16:creationId xmlns:a16="http://schemas.microsoft.com/office/drawing/2014/main" id="{0CACF6E2-17EA-2413-B9F1-43862F226063}"/>
                </a:ext>
              </a:extLst>
            </p:cNvPr>
            <p:cNvSpPr txBox="1"/>
            <p:nvPr/>
          </p:nvSpPr>
          <p:spPr>
            <a:xfrm>
              <a:off x="9800269" y="1706011"/>
              <a:ext cx="796874" cy="6260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2032</a:t>
              </a:r>
              <a:endPara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1EAA6374-12F7-5C0D-94B6-322F2876A013}"/>
              </a:ext>
            </a:extLst>
          </p:cNvPr>
          <p:cNvCxnSpPr/>
          <p:nvPr/>
        </p:nvCxnSpPr>
        <p:spPr>
          <a:xfrm flipV="1">
            <a:off x="10611319" y="3953844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E6644BB-F777-064E-3ADD-1F2733763843}"/>
              </a:ext>
            </a:extLst>
          </p:cNvPr>
          <p:cNvSpPr txBox="1"/>
          <p:nvPr/>
        </p:nvSpPr>
        <p:spPr>
          <a:xfrm rot="10800000" flipV="1">
            <a:off x="10608680" y="3983074"/>
            <a:ext cx="12751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 prevé el inicio de la producción.</a:t>
            </a: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B6F01A7F-5938-58AE-FC9D-4E0347A936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564"/>
            <a:ext cx="2596325" cy="973623"/>
          </a:xfrm>
          <a:prstGeom prst="rect">
            <a:avLst/>
          </a:prstGeom>
        </p:spPr>
      </p:pic>
      <p:pic>
        <p:nvPicPr>
          <p:cNvPr id="22" name="Imagen 21" descr="Logotipo&#10;&#10;Descripción generada automáticamente">
            <a:extLst>
              <a:ext uri="{FF2B5EF4-FFF2-40B4-BE49-F238E27FC236}">
                <a16:creationId xmlns:a16="http://schemas.microsoft.com/office/drawing/2014/main" id="{CA066D09-3634-9F0E-A047-9CD6A5EE8D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377" y="22755"/>
            <a:ext cx="1361412" cy="1279727"/>
          </a:xfrm>
          <a:prstGeom prst="rect">
            <a:avLst/>
          </a:prstGeom>
        </p:spPr>
      </p:pic>
      <p:pic>
        <p:nvPicPr>
          <p:cNvPr id="2052" name="Picture 4" descr="Mapa de Cajamarca en Perú ilustración del vector. Ilustración de rojo -  168021706">
            <a:extLst>
              <a:ext uri="{FF2B5EF4-FFF2-40B4-BE49-F238E27FC236}">
                <a16:creationId xmlns:a16="http://schemas.microsoft.com/office/drawing/2014/main" id="{B022A060-C27F-4C8D-0A9F-8B5C3F7A0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595" y="93544"/>
            <a:ext cx="890220" cy="111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749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9BA9612E-AB16-200B-472E-4A89A97E5CFB}"/>
              </a:ext>
            </a:extLst>
          </p:cNvPr>
          <p:cNvSpPr/>
          <p:nvPr/>
        </p:nvSpPr>
        <p:spPr>
          <a:xfrm>
            <a:off x="411480" y="2156694"/>
            <a:ext cx="6206490" cy="3800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0B7D674-FDCA-8D1F-2223-2BBFA4EBD1CA}"/>
              </a:ext>
            </a:extLst>
          </p:cNvPr>
          <p:cNvSpPr txBox="1"/>
          <p:nvPr/>
        </p:nvSpPr>
        <p:spPr>
          <a:xfrm>
            <a:off x="586722" y="3292810"/>
            <a:ext cx="3575413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just">
              <a:buFont typeface="Arial" panose="020B0604020202020204" pitchFamily="34" charset="0"/>
              <a:buChar char="•"/>
            </a:pPr>
            <a:r>
              <a:rPr lang="es-PE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Ubicados </a:t>
            </a:r>
            <a:r>
              <a:rPr lang="es-PE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 agrícola y periurbana.</a:t>
            </a:r>
            <a:r>
              <a:rPr lang="es-E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66700" indent="-266700" algn="just">
              <a:buFont typeface="Arial" panose="020B0604020202020204" pitchFamily="34" charset="0"/>
              <a:buChar char="•"/>
            </a:pPr>
            <a:r>
              <a:rPr lang="es-PE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Rodeados de más de </a:t>
            </a:r>
            <a:r>
              <a:rPr lang="es-PE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9000 héctareas de campos agrícolas</a:t>
            </a:r>
            <a:r>
              <a:rPr lang="es-PE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66700" indent="-266700" algn="just">
              <a:buFont typeface="Arial" panose="020B0604020202020204" pitchFamily="34" charset="0"/>
              <a:buChar char="•"/>
            </a:pPr>
            <a:r>
              <a:rPr lang="es-PE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Cuatro décadas conservando la </a:t>
            </a:r>
            <a:r>
              <a:rPr lang="es-PE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buena convivencia agro-minería.</a:t>
            </a:r>
          </a:p>
          <a:p>
            <a:pPr marL="266700" indent="-266700" algn="just">
              <a:buFont typeface="Arial" panose="020B0604020202020204" pitchFamily="34" charset="0"/>
              <a:buChar char="•"/>
            </a:pPr>
            <a:endParaRPr lang="es-ES" sz="1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PE" sz="1500" dirty="0">
              <a:solidFill>
                <a:srgbClr val="3E5F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F1E62FBA-4387-AEBD-D435-D187D969F4AA}"/>
              </a:ext>
            </a:extLst>
          </p:cNvPr>
          <p:cNvSpPr txBox="1">
            <a:spLocks/>
          </p:cNvSpPr>
          <p:nvPr/>
        </p:nvSpPr>
        <p:spPr bwMode="gray">
          <a:xfrm>
            <a:off x="635384" y="2517596"/>
            <a:ext cx="3134624" cy="6436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3600" b="1" dirty="0">
                <a:solidFill>
                  <a:srgbClr val="00B05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Ubicación</a:t>
            </a:r>
            <a:endParaRPr kumimoji="0" lang="es-ES" sz="3600" b="1" i="0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CC15033-62AD-8C8C-7730-6A89CC98BB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64" b="77700"/>
          <a:stretch/>
        </p:blipFill>
        <p:spPr>
          <a:xfrm>
            <a:off x="4339623" y="-93239"/>
            <a:ext cx="1503955" cy="1229511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6A1C89F9-3678-D4FB-1C44-CE22690B61D0}"/>
              </a:ext>
            </a:extLst>
          </p:cNvPr>
          <p:cNvGrpSpPr/>
          <p:nvPr/>
        </p:nvGrpSpPr>
        <p:grpSpPr>
          <a:xfrm>
            <a:off x="5091601" y="-9745"/>
            <a:ext cx="7092000" cy="6341966"/>
            <a:chOff x="5091601" y="-9746"/>
            <a:chExt cx="7092000" cy="6858711"/>
          </a:xfrm>
        </p:grpSpPr>
        <p:sp>
          <p:nvSpPr>
            <p:cNvPr id="2" name="Paralelogramo 1">
              <a:extLst>
                <a:ext uri="{FF2B5EF4-FFF2-40B4-BE49-F238E27FC236}">
                  <a16:creationId xmlns:a16="http://schemas.microsoft.com/office/drawing/2014/main" id="{A439B1DC-98BC-D33F-9917-FAB934F2F405}"/>
                </a:ext>
              </a:extLst>
            </p:cNvPr>
            <p:cNvSpPr/>
            <p:nvPr/>
          </p:nvSpPr>
          <p:spPr>
            <a:xfrm>
              <a:off x="6794212" y="6397614"/>
              <a:ext cx="45719" cy="45719"/>
            </a:xfrm>
            <a:prstGeom prst="parallelogram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3DA84C28-0367-1FC2-E519-AB583F5EE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91601" y="-9746"/>
              <a:ext cx="7092000" cy="6858711"/>
            </a:xfrm>
            <a:custGeom>
              <a:avLst/>
              <a:gdLst/>
              <a:ahLst/>
              <a:cxnLst/>
              <a:rect l="l" t="t" r="r" b="b"/>
              <a:pathLst>
                <a:path w="6878775" h="6858000">
                  <a:moveTo>
                    <a:pt x="1102973" y="0"/>
                  </a:moveTo>
                  <a:lnTo>
                    <a:pt x="1160688" y="0"/>
                  </a:lnTo>
                  <a:lnTo>
                    <a:pt x="983189" y="331786"/>
                  </a:lnTo>
                  <a:cubicBezTo>
                    <a:pt x="914866" y="469145"/>
                    <a:pt x="850355" y="608712"/>
                    <a:pt x="789261" y="750263"/>
                  </a:cubicBezTo>
                  <a:cubicBezTo>
                    <a:pt x="774307" y="784928"/>
                    <a:pt x="759992" y="819849"/>
                    <a:pt x="745295" y="854514"/>
                  </a:cubicBezTo>
                  <a:cubicBezTo>
                    <a:pt x="756682" y="845393"/>
                    <a:pt x="765489" y="833492"/>
                    <a:pt x="770857" y="819975"/>
                  </a:cubicBezTo>
                  <a:cubicBezTo>
                    <a:pt x="879943" y="589569"/>
                    <a:pt x="999605" y="365513"/>
                    <a:pt x="1131329" y="148742"/>
                  </a:cubicBezTo>
                  <a:lnTo>
                    <a:pt x="1227589" y="0"/>
                  </a:lnTo>
                  <a:lnTo>
                    <a:pt x="6878775" y="0"/>
                  </a:lnTo>
                  <a:lnTo>
                    <a:pt x="6878775" y="6858000"/>
                  </a:lnTo>
                  <a:lnTo>
                    <a:pt x="713521" y="6858000"/>
                  </a:lnTo>
                  <a:lnTo>
                    <a:pt x="625642" y="6670527"/>
                  </a:lnTo>
                  <a:cubicBezTo>
                    <a:pt x="507232" y="6398531"/>
                    <a:pt x="403083" y="6118381"/>
                    <a:pt x="312785" y="5830359"/>
                  </a:cubicBezTo>
                  <a:cubicBezTo>
                    <a:pt x="278149" y="5719759"/>
                    <a:pt x="248879" y="5607635"/>
                    <a:pt x="212198" y="5480401"/>
                  </a:cubicBezTo>
                  <a:cubicBezTo>
                    <a:pt x="212208" y="5491601"/>
                    <a:pt x="212803" y="5502788"/>
                    <a:pt x="213988" y="5513923"/>
                  </a:cubicBezTo>
                  <a:cubicBezTo>
                    <a:pt x="264089" y="5723695"/>
                    <a:pt x="307290" y="5935370"/>
                    <a:pt x="365826" y="6142729"/>
                  </a:cubicBezTo>
                  <a:cubicBezTo>
                    <a:pt x="433152" y="6380817"/>
                    <a:pt x="510068" y="6614016"/>
                    <a:pt x="597975" y="6841549"/>
                  </a:cubicBezTo>
                  <a:lnTo>
                    <a:pt x="604824" y="6858000"/>
                  </a:lnTo>
                  <a:lnTo>
                    <a:pt x="552056" y="6858000"/>
                  </a:lnTo>
                  <a:lnTo>
                    <a:pt x="539576" y="6828295"/>
                  </a:lnTo>
                  <a:cubicBezTo>
                    <a:pt x="380597" y="6414594"/>
                    <a:pt x="260223" y="5988893"/>
                    <a:pt x="171555" y="5552906"/>
                  </a:cubicBezTo>
                  <a:cubicBezTo>
                    <a:pt x="91163" y="5157998"/>
                    <a:pt x="43746" y="4758899"/>
                    <a:pt x="12305" y="4357388"/>
                  </a:cubicBezTo>
                  <a:cubicBezTo>
                    <a:pt x="-14281" y="4013908"/>
                    <a:pt x="4507" y="3672965"/>
                    <a:pt x="46684" y="3331516"/>
                  </a:cubicBezTo>
                  <a:cubicBezTo>
                    <a:pt x="127203" y="2664286"/>
                    <a:pt x="277819" y="2007265"/>
                    <a:pt x="496065" y="1371196"/>
                  </a:cubicBezTo>
                  <a:cubicBezTo>
                    <a:pt x="636273" y="966066"/>
                    <a:pt x="800445" y="573253"/>
                    <a:pt x="995723" y="196614"/>
                  </a:cubicBezTo>
                  <a:close/>
                </a:path>
              </a:pathLst>
            </a:cu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ECA6D1BF-8D79-2FF3-CCE7-FACF3B2961B6}"/>
                </a:ext>
              </a:extLst>
            </p:cNvPr>
            <p:cNvSpPr txBox="1"/>
            <p:nvPr/>
          </p:nvSpPr>
          <p:spPr>
            <a:xfrm>
              <a:off x="8012338" y="2025438"/>
              <a:ext cx="12009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400" b="1" u="sng" dirty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COLQUISIRI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F77858D8-7B8F-B652-08FE-28D080958468}"/>
                </a:ext>
              </a:extLst>
            </p:cNvPr>
            <p:cNvSpPr txBox="1"/>
            <p:nvPr/>
          </p:nvSpPr>
          <p:spPr>
            <a:xfrm>
              <a:off x="10899120" y="2082476"/>
              <a:ext cx="9108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400" b="1" u="sng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HUARAL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29516FD9-F625-AE75-618A-125152B2D824}"/>
                </a:ext>
              </a:extLst>
            </p:cNvPr>
            <p:cNvSpPr txBox="1"/>
            <p:nvPr/>
          </p:nvSpPr>
          <p:spPr>
            <a:xfrm>
              <a:off x="6942495" y="6035274"/>
              <a:ext cx="11095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400" b="1" u="sng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CHANCAY</a:t>
              </a:r>
            </a:p>
          </p:txBody>
        </p:sp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61A6F6D2-AD2E-67E9-1C96-ACEA0E06A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94433" y="1605736"/>
              <a:ext cx="358171" cy="464860"/>
            </a:xfrm>
            <a:prstGeom prst="rect">
              <a:avLst/>
            </a:prstGeom>
          </p:spPr>
        </p:pic>
      </p:grpSp>
      <p:pic>
        <p:nvPicPr>
          <p:cNvPr id="18" name="Imagen 17">
            <a:extLst>
              <a:ext uri="{FF2B5EF4-FFF2-40B4-BE49-F238E27FC236}">
                <a16:creationId xmlns:a16="http://schemas.microsoft.com/office/drawing/2014/main" id="{BA17999C-CE76-BA58-D570-FB0771538A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86" y="142184"/>
            <a:ext cx="2023110" cy="75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793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925D63-597F-13A7-CBB2-97E267519366}"/>
              </a:ext>
            </a:extLst>
          </p:cNvPr>
          <p:cNvSpPr txBox="1">
            <a:spLocks/>
          </p:cNvSpPr>
          <p:nvPr/>
        </p:nvSpPr>
        <p:spPr>
          <a:xfrm>
            <a:off x="1328062" y="96405"/>
            <a:ext cx="10058400" cy="584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000" b="1" i="0" u="sng" strike="noStrike" kern="1200" cap="none" spc="-5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Michiquillay</a:t>
            </a:r>
            <a:r>
              <a:rPr kumimoji="0" lang="es-ES" sz="3000" b="1" i="0" u="sng" strike="noStrike" kern="1200" cap="none" spc="-5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s-ES" sz="3000" b="1" i="0" u="sng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en Números</a:t>
            </a:r>
            <a:endParaRPr kumimoji="0" lang="es-PE" sz="3000" b="1" i="0" u="sng" strike="noStrike" kern="1200" cap="none" spc="-5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4868A934-5738-CDFE-9783-CC1D0DE18FB2}"/>
              </a:ext>
            </a:extLst>
          </p:cNvPr>
          <p:cNvGrpSpPr/>
          <p:nvPr/>
        </p:nvGrpSpPr>
        <p:grpSpPr>
          <a:xfrm>
            <a:off x="500455" y="1216650"/>
            <a:ext cx="5080000" cy="5145707"/>
            <a:chOff x="137879" y="732579"/>
            <a:chExt cx="6190350" cy="5585640"/>
          </a:xfrm>
        </p:grpSpPr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9A484870-3C02-B247-74BA-B03F91551912}"/>
                </a:ext>
              </a:extLst>
            </p:cNvPr>
            <p:cNvGrpSpPr/>
            <p:nvPr/>
          </p:nvGrpSpPr>
          <p:grpSpPr>
            <a:xfrm>
              <a:off x="137879" y="732579"/>
              <a:ext cx="6190350" cy="5406964"/>
              <a:chOff x="370103" y="558411"/>
              <a:chExt cx="6219383" cy="5400048"/>
            </a:xfrm>
          </p:grpSpPr>
          <p:graphicFrame>
            <p:nvGraphicFramePr>
              <p:cNvPr id="12" name="Diagrama 11">
                <a:extLst>
                  <a:ext uri="{FF2B5EF4-FFF2-40B4-BE49-F238E27FC236}">
                    <a16:creationId xmlns:a16="http://schemas.microsoft.com/office/drawing/2014/main" id="{A09CB95D-BA39-8976-21DF-04E2D4438E71}"/>
                  </a:ext>
                </a:extLst>
              </p:cNvPr>
              <p:cNvGraphicFramePr/>
              <p:nvPr/>
            </p:nvGraphicFramePr>
            <p:xfrm>
              <a:off x="370103" y="558411"/>
              <a:ext cx="6219383" cy="412970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grpSp>
            <p:nvGrpSpPr>
              <p:cNvPr id="19" name="Grupo 18">
                <a:extLst>
                  <a:ext uri="{FF2B5EF4-FFF2-40B4-BE49-F238E27FC236}">
                    <a16:creationId xmlns:a16="http://schemas.microsoft.com/office/drawing/2014/main" id="{3B644778-C025-41CD-5B74-755B6004E970}"/>
                  </a:ext>
                </a:extLst>
              </p:cNvPr>
              <p:cNvGrpSpPr/>
              <p:nvPr/>
            </p:nvGrpSpPr>
            <p:grpSpPr>
              <a:xfrm>
                <a:off x="2609081" y="4893770"/>
                <a:ext cx="3980405" cy="1064689"/>
                <a:chOff x="2238977" y="2929911"/>
                <a:chExt cx="3980405" cy="1064689"/>
              </a:xfrm>
            </p:grpSpPr>
            <p:sp>
              <p:nvSpPr>
                <p:cNvPr id="23" name="Rectángulo: esquinas superiores redondeadas 22">
                  <a:extLst>
                    <a:ext uri="{FF2B5EF4-FFF2-40B4-BE49-F238E27FC236}">
                      <a16:creationId xmlns:a16="http://schemas.microsoft.com/office/drawing/2014/main" id="{2BC71930-F0B9-34EE-B015-46704CAB4F7A}"/>
                    </a:ext>
                  </a:extLst>
                </p:cNvPr>
                <p:cNvSpPr/>
                <p:nvPr/>
              </p:nvSpPr>
              <p:spPr>
                <a:xfrm rot="5400000">
                  <a:off x="3696835" y="1472053"/>
                  <a:ext cx="1064689" cy="3980405"/>
                </a:xfrm>
                <a:prstGeom prst="round2SameRect">
                  <a:avLst/>
                </a:prstGeom>
              </p:spPr>
              <p:style>
                <a:lnRef idx="2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P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" name="Rectángulo: esquinas superiores redondeadas 4">
                  <a:extLst>
                    <a:ext uri="{FF2B5EF4-FFF2-40B4-BE49-F238E27FC236}">
                      <a16:creationId xmlns:a16="http://schemas.microsoft.com/office/drawing/2014/main" id="{CE9CAEAA-3408-6DFA-A36D-AF77441DBFD3}"/>
                    </a:ext>
                  </a:extLst>
                </p:cNvPr>
                <p:cNvSpPr txBox="1"/>
                <p:nvPr/>
              </p:nvSpPr>
              <p:spPr>
                <a:xfrm>
                  <a:off x="2238977" y="2981885"/>
                  <a:ext cx="3928431" cy="96074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72390" tIns="36195" rIns="72390" bIns="36195" numCol="1" spcCol="1270" anchor="ctr" anchorCtr="0">
                  <a:noAutofit/>
                </a:bodyPr>
                <a:lstStyle/>
                <a:p>
                  <a:pPr marL="171450" marR="0" lvl="1" indent="-171450" algn="l" defTabSz="84455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lrTx/>
                    <a:buSzTx/>
                    <a:buFontTx/>
                    <a:buChar char="•"/>
                    <a:tabLst/>
                    <a:defRPr/>
                  </a:pPr>
                  <a:r>
                    <a:rPr kumimoji="0" lang="es-E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Vida útil de la mina</a:t>
                  </a:r>
                  <a:endParaRPr kumimoji="0" lang="es-PE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C99DE269-016B-F4DE-3939-17D8997B8D3B}"/>
                </a:ext>
              </a:extLst>
            </p:cNvPr>
            <p:cNvGrpSpPr/>
            <p:nvPr/>
          </p:nvGrpSpPr>
          <p:grpSpPr>
            <a:xfrm>
              <a:off x="159654" y="4985654"/>
              <a:ext cx="2228525" cy="1332565"/>
              <a:chOff x="0" y="2796825"/>
              <a:chExt cx="2238977" cy="1330861"/>
            </a:xfrm>
          </p:grpSpPr>
          <p:sp>
            <p:nvSpPr>
              <p:cNvPr id="32" name="Rectángulo: esquinas redondeadas 31">
                <a:extLst>
                  <a:ext uri="{FF2B5EF4-FFF2-40B4-BE49-F238E27FC236}">
                    <a16:creationId xmlns:a16="http://schemas.microsoft.com/office/drawing/2014/main" id="{6B23C5C4-1544-1666-A6EF-4C6FFA14790F}"/>
                  </a:ext>
                </a:extLst>
              </p:cNvPr>
              <p:cNvSpPr/>
              <p:nvPr/>
            </p:nvSpPr>
            <p:spPr>
              <a:xfrm>
                <a:off x="0" y="2796825"/>
                <a:ext cx="2238977" cy="1330861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P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3" name="Rectángulo: esquinas redondeadas 6">
                <a:extLst>
                  <a:ext uri="{FF2B5EF4-FFF2-40B4-BE49-F238E27FC236}">
                    <a16:creationId xmlns:a16="http://schemas.microsoft.com/office/drawing/2014/main" id="{90EACF5F-F132-085C-8C88-F1CD3575DD58}"/>
                  </a:ext>
                </a:extLst>
              </p:cNvPr>
              <p:cNvSpPr txBox="1"/>
              <p:nvPr/>
            </p:nvSpPr>
            <p:spPr>
              <a:xfrm>
                <a:off x="64967" y="2861792"/>
                <a:ext cx="2109043" cy="120092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0970" tIns="70485" rIns="140970" bIns="70485" numCol="1" spcCol="1270" anchor="ctr" anchorCtr="0">
                <a:noAutofit/>
              </a:bodyPr>
              <a:lstStyle/>
              <a:p>
                <a:pPr marL="0" marR="0" lvl="0" indent="0" algn="ctr" defTabSz="16446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2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25 años</a:t>
                </a:r>
                <a:endParaRPr kumimoji="0" lang="es-PE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FF6D6260-0B02-87EF-2F8D-53AF794F6949}"/>
              </a:ext>
            </a:extLst>
          </p:cNvPr>
          <p:cNvGrpSpPr/>
          <p:nvPr/>
        </p:nvGrpSpPr>
        <p:grpSpPr>
          <a:xfrm>
            <a:off x="5972428" y="1216650"/>
            <a:ext cx="5080000" cy="5145707"/>
            <a:chOff x="137879" y="732579"/>
            <a:chExt cx="6190350" cy="5585640"/>
          </a:xfrm>
        </p:grpSpPr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4DF67AF4-C827-B1C0-80A2-32810DBE72A2}"/>
                </a:ext>
              </a:extLst>
            </p:cNvPr>
            <p:cNvGrpSpPr/>
            <p:nvPr/>
          </p:nvGrpSpPr>
          <p:grpSpPr>
            <a:xfrm>
              <a:off x="137879" y="732579"/>
              <a:ext cx="6190350" cy="5406964"/>
              <a:chOff x="370103" y="558411"/>
              <a:chExt cx="6219383" cy="5400048"/>
            </a:xfrm>
          </p:grpSpPr>
          <p:graphicFrame>
            <p:nvGraphicFramePr>
              <p:cNvPr id="40" name="Diagrama 39">
                <a:extLst>
                  <a:ext uri="{FF2B5EF4-FFF2-40B4-BE49-F238E27FC236}">
                    <a16:creationId xmlns:a16="http://schemas.microsoft.com/office/drawing/2014/main" id="{59B2DED4-90FA-EDB7-1834-BBDABC8B7FA2}"/>
                  </a:ext>
                </a:extLst>
              </p:cNvPr>
              <p:cNvGraphicFramePr/>
              <p:nvPr/>
            </p:nvGraphicFramePr>
            <p:xfrm>
              <a:off x="370103" y="558411"/>
              <a:ext cx="6219383" cy="412970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  <p:grpSp>
            <p:nvGrpSpPr>
              <p:cNvPr id="41" name="Grupo 40">
                <a:extLst>
                  <a:ext uri="{FF2B5EF4-FFF2-40B4-BE49-F238E27FC236}">
                    <a16:creationId xmlns:a16="http://schemas.microsoft.com/office/drawing/2014/main" id="{EAE93B95-C9DE-62AF-07A9-A16187DD4465}"/>
                  </a:ext>
                </a:extLst>
              </p:cNvPr>
              <p:cNvGrpSpPr/>
              <p:nvPr/>
            </p:nvGrpSpPr>
            <p:grpSpPr>
              <a:xfrm>
                <a:off x="2609081" y="4893770"/>
                <a:ext cx="3980405" cy="1064689"/>
                <a:chOff x="2238977" y="2929911"/>
                <a:chExt cx="3980405" cy="1064689"/>
              </a:xfrm>
            </p:grpSpPr>
            <p:sp>
              <p:nvSpPr>
                <p:cNvPr id="42" name="Rectángulo: esquinas superiores redondeadas 41">
                  <a:extLst>
                    <a:ext uri="{FF2B5EF4-FFF2-40B4-BE49-F238E27FC236}">
                      <a16:creationId xmlns:a16="http://schemas.microsoft.com/office/drawing/2014/main" id="{25B9FCA7-C719-60BB-C403-00E05BEF6767}"/>
                    </a:ext>
                  </a:extLst>
                </p:cNvPr>
                <p:cNvSpPr/>
                <p:nvPr/>
              </p:nvSpPr>
              <p:spPr>
                <a:xfrm rot="5400000">
                  <a:off x="3696835" y="1472053"/>
                  <a:ext cx="1064689" cy="3980405"/>
                </a:xfrm>
                <a:prstGeom prst="round2SameRect">
                  <a:avLst/>
                </a:prstGeom>
              </p:spPr>
              <p:style>
                <a:lnRef idx="2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P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" name="Rectángulo: esquinas superiores redondeadas 4">
                  <a:extLst>
                    <a:ext uri="{FF2B5EF4-FFF2-40B4-BE49-F238E27FC236}">
                      <a16:creationId xmlns:a16="http://schemas.microsoft.com/office/drawing/2014/main" id="{62D7CA6C-A5C0-068C-80C0-FC2C274BB106}"/>
                    </a:ext>
                  </a:extLst>
                </p:cNvPr>
                <p:cNvSpPr txBox="1"/>
                <p:nvPr/>
              </p:nvSpPr>
              <p:spPr>
                <a:xfrm>
                  <a:off x="2238977" y="2981885"/>
                  <a:ext cx="3928431" cy="96074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72390" tIns="36195" rIns="72390" bIns="36195" numCol="1" spcCol="1270" anchor="ctr" anchorCtr="0">
                  <a:noAutofit/>
                </a:bodyPr>
                <a:lstStyle/>
                <a:p>
                  <a:pPr marL="171450" marR="0" lvl="1" indent="-171450" algn="l" defTabSz="84455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lrTx/>
                    <a:buSzTx/>
                    <a:buFontTx/>
                    <a:buChar char="•"/>
                    <a:tabLst/>
                    <a:defRPr/>
                  </a:pPr>
                  <a:r>
                    <a:rPr kumimoji="0" lang="es-E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Empleo Directo durante la vida útil de la mina</a:t>
                  </a:r>
                  <a:endParaRPr kumimoji="0" lang="es-PE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24297DDE-227A-EFA1-4656-68E799F26196}"/>
                </a:ext>
              </a:extLst>
            </p:cNvPr>
            <p:cNvGrpSpPr/>
            <p:nvPr/>
          </p:nvGrpSpPr>
          <p:grpSpPr>
            <a:xfrm>
              <a:off x="159654" y="4985654"/>
              <a:ext cx="2228525" cy="1332565"/>
              <a:chOff x="0" y="2796825"/>
              <a:chExt cx="2238977" cy="1330861"/>
            </a:xfrm>
          </p:grpSpPr>
          <p:sp>
            <p:nvSpPr>
              <p:cNvPr id="38" name="Rectángulo: esquinas redondeadas 37">
                <a:extLst>
                  <a:ext uri="{FF2B5EF4-FFF2-40B4-BE49-F238E27FC236}">
                    <a16:creationId xmlns:a16="http://schemas.microsoft.com/office/drawing/2014/main" id="{A57F7990-F79F-FF99-83E0-DAF0F7C82CE6}"/>
                  </a:ext>
                </a:extLst>
              </p:cNvPr>
              <p:cNvSpPr/>
              <p:nvPr/>
            </p:nvSpPr>
            <p:spPr>
              <a:xfrm>
                <a:off x="0" y="2796825"/>
                <a:ext cx="2238977" cy="1330861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P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9" name="Rectángulo: esquinas redondeadas 6">
                <a:extLst>
                  <a:ext uri="{FF2B5EF4-FFF2-40B4-BE49-F238E27FC236}">
                    <a16:creationId xmlns:a16="http://schemas.microsoft.com/office/drawing/2014/main" id="{49301BC8-D7A5-837A-B0D5-6A8B501B8D42}"/>
                  </a:ext>
                </a:extLst>
              </p:cNvPr>
              <p:cNvSpPr txBox="1"/>
              <p:nvPr/>
            </p:nvSpPr>
            <p:spPr>
              <a:xfrm>
                <a:off x="64967" y="2861792"/>
                <a:ext cx="2109043" cy="120092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0970" tIns="70485" rIns="140970" bIns="70485" numCol="1" spcCol="1270" anchor="ctr" anchorCtr="0">
                <a:noAutofit/>
              </a:bodyPr>
              <a:lstStyle/>
              <a:p>
                <a:pPr marL="0" marR="0" lvl="0" indent="0" algn="ctr" defTabSz="16446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2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1,000 a 2,000 empleos</a:t>
                </a:r>
                <a:endParaRPr kumimoji="0" lang="es-PE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954053B0-CFB1-6340-BA68-73EB519880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1" y="0"/>
            <a:ext cx="3047998" cy="1143000"/>
          </a:xfrm>
          <a:prstGeom prst="rect">
            <a:avLst/>
          </a:prstGeom>
        </p:spPr>
      </p:pic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7A34A551-10C3-8CD7-0D33-466B09E1FC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377" y="22755"/>
            <a:ext cx="1361412" cy="127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08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26D75EE5-57FF-4D1E-B105-A6036B0FE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C913828F-06C6-4172-B0DE-BAB012020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083" name="Straight Connector 3082">
            <a:extLst>
              <a:ext uri="{FF2B5EF4-FFF2-40B4-BE49-F238E27FC236}">
                <a16:creationId xmlns:a16="http://schemas.microsoft.com/office/drawing/2014/main" id="{0CB2A3A6-962C-4D7A-8272-EDEDD881F0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85" name="Rectangle 3084">
            <a:extLst>
              <a:ext uri="{FF2B5EF4-FFF2-40B4-BE49-F238E27FC236}">
                <a16:creationId xmlns:a16="http://schemas.microsoft.com/office/drawing/2014/main" id="{0B4048A3-D4C4-462E-9D01-B1E1A2834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7" name="Rectangle 3086">
            <a:extLst>
              <a:ext uri="{FF2B5EF4-FFF2-40B4-BE49-F238E27FC236}">
                <a16:creationId xmlns:a16="http://schemas.microsoft.com/office/drawing/2014/main" id="{E0024992-3820-435E-AF30-7DF0C7EF4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9" name="Rectangle 3088">
            <a:extLst>
              <a:ext uri="{FF2B5EF4-FFF2-40B4-BE49-F238E27FC236}">
                <a16:creationId xmlns:a16="http://schemas.microsoft.com/office/drawing/2014/main" id="{5F803412-0E5F-4A63-B61F-CB1ACE3F9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3996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0F53FB84-659D-ED13-D9E4-BCF6479C6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891" y="640080"/>
            <a:ext cx="3832698" cy="3602736"/>
          </a:xfrm>
          <a:prstGeom prst="rect">
            <a:avLst/>
          </a:prstGeom>
        </p:spPr>
      </p:pic>
      <p:sp>
        <p:nvSpPr>
          <p:cNvPr id="3091" name="Rectangle 3090">
            <a:extLst>
              <a:ext uri="{FF2B5EF4-FFF2-40B4-BE49-F238E27FC236}">
                <a16:creationId xmlns:a16="http://schemas.microsoft.com/office/drawing/2014/main" id="{116CEEC1-68B3-4EA2-9B0C-3DFD5D431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Tia María | Southern Copper mantiene objetivo de sacar adelante Tia María |  ECONOMIA | GESTIÓN">
            <a:extLst>
              <a:ext uri="{FF2B5EF4-FFF2-40B4-BE49-F238E27FC236}">
                <a16:creationId xmlns:a16="http://schemas.microsoft.com/office/drawing/2014/main" id="{9781CA40-16F2-C83E-AEE2-AB44D2440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53" y="881463"/>
            <a:ext cx="55245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68114C3-194D-5CA2-29C7-66904FA13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543" y="0"/>
            <a:ext cx="2064943" cy="774354"/>
          </a:xfrm>
          <a:prstGeom prst="rect">
            <a:avLst/>
          </a:prstGeom>
        </p:spPr>
      </p:pic>
      <p:sp>
        <p:nvSpPr>
          <p:cNvPr id="2" name="Título 3">
            <a:extLst>
              <a:ext uri="{FF2B5EF4-FFF2-40B4-BE49-F238E27FC236}">
                <a16:creationId xmlns:a16="http://schemas.microsoft.com/office/drawing/2014/main" id="{9D2A03BE-5DE7-DA79-A916-7969813BC51C}"/>
              </a:ext>
            </a:extLst>
          </p:cNvPr>
          <p:cNvSpPr txBox="1">
            <a:spLocks/>
          </p:cNvSpPr>
          <p:nvPr/>
        </p:nvSpPr>
        <p:spPr>
          <a:xfrm>
            <a:off x="526645" y="5265726"/>
            <a:ext cx="4799019" cy="857250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1641"/>
              <a:gd name="connsiteY0" fmla="*/ 0 h 21600"/>
              <a:gd name="connsiteX1" fmla="*/ 19360 w 21641"/>
              <a:gd name="connsiteY1" fmla="*/ 600 h 21600"/>
              <a:gd name="connsiteX2" fmla="*/ 21600 w 21641"/>
              <a:gd name="connsiteY2" fmla="*/ 10800 h 21600"/>
              <a:gd name="connsiteX3" fmla="*/ 18125 w 21641"/>
              <a:gd name="connsiteY3" fmla="*/ 21600 h 21600"/>
              <a:gd name="connsiteX4" fmla="*/ 3475 w 21641"/>
              <a:gd name="connsiteY4" fmla="*/ 21600 h 21600"/>
              <a:gd name="connsiteX5" fmla="*/ 0 w 21641"/>
              <a:gd name="connsiteY5" fmla="*/ 10800 h 21600"/>
              <a:gd name="connsiteX6" fmla="*/ 3475 w 21641"/>
              <a:gd name="connsiteY6" fmla="*/ 0 h 21600"/>
              <a:gd name="connsiteX0" fmla="*/ 3475 w 21600"/>
              <a:gd name="connsiteY0" fmla="*/ 0 h 21900"/>
              <a:gd name="connsiteX1" fmla="*/ 19360 w 21600"/>
              <a:gd name="connsiteY1" fmla="*/ 600 h 21900"/>
              <a:gd name="connsiteX2" fmla="*/ 21600 w 21600"/>
              <a:gd name="connsiteY2" fmla="*/ 10800 h 21900"/>
              <a:gd name="connsiteX3" fmla="*/ 19360 w 21600"/>
              <a:gd name="connsiteY3" fmla="*/ 21900 h 21900"/>
              <a:gd name="connsiteX4" fmla="*/ 3475 w 21600"/>
              <a:gd name="connsiteY4" fmla="*/ 21600 h 21900"/>
              <a:gd name="connsiteX5" fmla="*/ 0 w 21600"/>
              <a:gd name="connsiteY5" fmla="*/ 10800 h 21900"/>
              <a:gd name="connsiteX6" fmla="*/ 3475 w 21600"/>
              <a:gd name="connsiteY6" fmla="*/ 0 h 21900"/>
              <a:gd name="connsiteX0" fmla="*/ 2189 w 21652"/>
              <a:gd name="connsiteY0" fmla="*/ 0 h 22200"/>
              <a:gd name="connsiteX1" fmla="*/ 19412 w 21652"/>
              <a:gd name="connsiteY1" fmla="*/ 900 h 22200"/>
              <a:gd name="connsiteX2" fmla="*/ 21652 w 21652"/>
              <a:gd name="connsiteY2" fmla="*/ 11100 h 22200"/>
              <a:gd name="connsiteX3" fmla="*/ 19412 w 21652"/>
              <a:gd name="connsiteY3" fmla="*/ 22200 h 22200"/>
              <a:gd name="connsiteX4" fmla="*/ 3527 w 21652"/>
              <a:gd name="connsiteY4" fmla="*/ 21900 h 22200"/>
              <a:gd name="connsiteX5" fmla="*/ 52 w 21652"/>
              <a:gd name="connsiteY5" fmla="*/ 11100 h 22200"/>
              <a:gd name="connsiteX6" fmla="*/ 2189 w 21652"/>
              <a:gd name="connsiteY6" fmla="*/ 0 h 22200"/>
              <a:gd name="connsiteX0" fmla="*/ 2139 w 21602"/>
              <a:gd name="connsiteY0" fmla="*/ 0 h 22500"/>
              <a:gd name="connsiteX1" fmla="*/ 19362 w 21602"/>
              <a:gd name="connsiteY1" fmla="*/ 900 h 22500"/>
              <a:gd name="connsiteX2" fmla="*/ 21602 w 21602"/>
              <a:gd name="connsiteY2" fmla="*/ 11100 h 22500"/>
              <a:gd name="connsiteX3" fmla="*/ 19362 w 21602"/>
              <a:gd name="connsiteY3" fmla="*/ 22200 h 22500"/>
              <a:gd name="connsiteX4" fmla="*/ 2036 w 21602"/>
              <a:gd name="connsiteY4" fmla="*/ 22500 h 22500"/>
              <a:gd name="connsiteX5" fmla="*/ 2 w 21602"/>
              <a:gd name="connsiteY5" fmla="*/ 11100 h 22500"/>
              <a:gd name="connsiteX6" fmla="*/ 2139 w 21602"/>
              <a:gd name="connsiteY6" fmla="*/ 0 h 22500"/>
              <a:gd name="connsiteX0" fmla="*/ 2139 w 21602"/>
              <a:gd name="connsiteY0" fmla="*/ 0 h 22500"/>
              <a:gd name="connsiteX1" fmla="*/ 19362 w 21602"/>
              <a:gd name="connsiteY1" fmla="*/ 300 h 22500"/>
              <a:gd name="connsiteX2" fmla="*/ 21602 w 21602"/>
              <a:gd name="connsiteY2" fmla="*/ 11100 h 22500"/>
              <a:gd name="connsiteX3" fmla="*/ 19362 w 21602"/>
              <a:gd name="connsiteY3" fmla="*/ 22200 h 22500"/>
              <a:gd name="connsiteX4" fmla="*/ 2036 w 21602"/>
              <a:gd name="connsiteY4" fmla="*/ 22500 h 22500"/>
              <a:gd name="connsiteX5" fmla="*/ 2 w 21602"/>
              <a:gd name="connsiteY5" fmla="*/ 11100 h 22500"/>
              <a:gd name="connsiteX6" fmla="*/ 2139 w 21602"/>
              <a:gd name="connsiteY6" fmla="*/ 0 h 2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02" h="22500">
                <a:moveTo>
                  <a:pt x="2139" y="0"/>
                </a:moveTo>
                <a:cubicBezTo>
                  <a:pt x="7022" y="0"/>
                  <a:pt x="14479" y="300"/>
                  <a:pt x="19362" y="300"/>
                </a:cubicBezTo>
                <a:cubicBezTo>
                  <a:pt x="21281" y="300"/>
                  <a:pt x="21602" y="7450"/>
                  <a:pt x="21602" y="11100"/>
                </a:cubicBezTo>
                <a:cubicBezTo>
                  <a:pt x="21602" y="14750"/>
                  <a:pt x="21281" y="22200"/>
                  <a:pt x="19362" y="22200"/>
                </a:cubicBezTo>
                <a:lnTo>
                  <a:pt x="2036" y="22500"/>
                </a:lnTo>
                <a:cubicBezTo>
                  <a:pt x="117" y="22500"/>
                  <a:pt x="-15" y="14850"/>
                  <a:pt x="2" y="11100"/>
                </a:cubicBezTo>
                <a:cubicBezTo>
                  <a:pt x="19" y="7350"/>
                  <a:pt x="220" y="0"/>
                  <a:pt x="2139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b="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50" normalizeH="0" baseline="0" noProof="0" dirty="0">
                <a:ln>
                  <a:noFill/>
                </a:ln>
                <a:solidFill>
                  <a:srgbClr val="63A53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Proyecto Tía María</a:t>
            </a:r>
          </a:p>
        </p:txBody>
      </p:sp>
    </p:spTree>
    <p:extLst>
      <p:ext uri="{BB962C8B-B14F-4D97-AF65-F5344CB8AC3E}">
        <p14:creationId xmlns:p14="http://schemas.microsoft.com/office/powerpoint/2010/main" val="29981193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71B021-3D39-5414-8930-FB4A25755B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0683" y="354548"/>
            <a:ext cx="10058400" cy="58420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s-ES" sz="30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Línea de Tiempo Tía María</a:t>
            </a:r>
            <a:endParaRPr lang="es-PE" sz="3000" b="1" u="sng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75041733-6819-1780-1059-C356315B726C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0" y="1608138"/>
          <a:ext cx="111887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67B5F202-F31F-A331-8911-0508244D96CF}"/>
              </a:ext>
            </a:extLst>
          </p:cNvPr>
          <p:cNvCxnSpPr/>
          <p:nvPr/>
        </p:nvCxnSpPr>
        <p:spPr>
          <a:xfrm flipV="1">
            <a:off x="416694" y="2302184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EB3328B-A081-58FE-EFCA-96D0B5857B96}"/>
              </a:ext>
            </a:extLst>
          </p:cNvPr>
          <p:cNvSpPr txBox="1"/>
          <p:nvPr/>
        </p:nvSpPr>
        <p:spPr>
          <a:xfrm>
            <a:off x="406214" y="2610770"/>
            <a:ext cx="13537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Southern</a:t>
            </a: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Copper</a:t>
            </a: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Corporation</a:t>
            </a: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inicia la exploración.</a:t>
            </a: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F299E92-4877-9A54-3427-6FBE3860D25E}"/>
              </a:ext>
            </a:extLst>
          </p:cNvPr>
          <p:cNvSpPr txBox="1"/>
          <p:nvPr/>
        </p:nvSpPr>
        <p:spPr>
          <a:xfrm>
            <a:off x="1443865" y="3941210"/>
            <a:ext cx="136046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Southern</a:t>
            </a: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Copper</a:t>
            </a: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adquiere los derechos mineros sobre el proyecto.</a:t>
            </a: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58A653B2-01E1-8140-98B0-4E16677EA6E9}"/>
              </a:ext>
            </a:extLst>
          </p:cNvPr>
          <p:cNvCxnSpPr/>
          <p:nvPr/>
        </p:nvCxnSpPr>
        <p:spPr>
          <a:xfrm flipV="1">
            <a:off x="1443865" y="3980111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4882857-2BE0-9D90-8118-B905EB212B3D}"/>
              </a:ext>
            </a:extLst>
          </p:cNvPr>
          <p:cNvSpPr txBox="1"/>
          <p:nvPr/>
        </p:nvSpPr>
        <p:spPr>
          <a:xfrm rot="10800000" flipV="1">
            <a:off x="2439434" y="2248613"/>
            <a:ext cx="14937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 elabora el primer Estudio de Impacto Ambiental (EIA) que cubre los posibles impactos ambientales.</a:t>
            </a: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47DE8E86-B7DD-FC03-A475-C0FEF5A92FDE}"/>
              </a:ext>
            </a:extLst>
          </p:cNvPr>
          <p:cNvCxnSpPr/>
          <p:nvPr/>
        </p:nvCxnSpPr>
        <p:spPr>
          <a:xfrm flipV="1">
            <a:off x="2451185" y="2223116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25606F1-CF9B-383B-EC66-D50F24168051}"/>
              </a:ext>
            </a:extLst>
          </p:cNvPr>
          <p:cNvSpPr txBox="1"/>
          <p:nvPr/>
        </p:nvSpPr>
        <p:spPr>
          <a:xfrm rot="10800000" flipV="1">
            <a:off x="3511264" y="3963826"/>
            <a:ext cx="13096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 EIA se presenta en 2011 y en 2012 es rechazado debido a la oposición de las comunidades locales.</a:t>
            </a: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F15CB681-9F37-7B56-AE00-22E3B15DD145}"/>
              </a:ext>
            </a:extLst>
          </p:cNvPr>
          <p:cNvCxnSpPr/>
          <p:nvPr/>
        </p:nvCxnSpPr>
        <p:spPr>
          <a:xfrm flipV="1">
            <a:off x="3534115" y="3980111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F88C7258-AF1C-B11D-8936-6AFA27A9326B}"/>
              </a:ext>
            </a:extLst>
          </p:cNvPr>
          <p:cNvSpPr txBox="1"/>
          <p:nvPr/>
        </p:nvSpPr>
        <p:spPr>
          <a:xfrm rot="10800000" flipV="1">
            <a:off x="4479932" y="2406734"/>
            <a:ext cx="134652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 proyecto es revisado y se presenta un nuevo EIA con ajustes. </a:t>
            </a: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AF59F46E-A19A-38E9-BD0A-8D672AB6E09C}"/>
              </a:ext>
            </a:extLst>
          </p:cNvPr>
          <p:cNvCxnSpPr/>
          <p:nvPr/>
        </p:nvCxnSpPr>
        <p:spPr>
          <a:xfrm flipV="1">
            <a:off x="4469463" y="2205135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>
            <a:extLst>
              <a:ext uri="{FF2B5EF4-FFF2-40B4-BE49-F238E27FC236}">
                <a16:creationId xmlns:a16="http://schemas.microsoft.com/office/drawing/2014/main" id="{FA3BDE2E-6683-9C4A-E6A6-B1DA7085FD21}"/>
              </a:ext>
            </a:extLst>
          </p:cNvPr>
          <p:cNvSpPr txBox="1"/>
          <p:nvPr/>
        </p:nvSpPr>
        <p:spPr>
          <a:xfrm rot="10800000" flipV="1">
            <a:off x="5550686" y="3958406"/>
            <a:ext cx="138172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 nuevo EIA es aprobado. Se inicia la fase de permisos y licencias.</a:t>
            </a: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89FA6A11-EFD3-C065-BDCD-20F070221DDF}"/>
              </a:ext>
            </a:extLst>
          </p:cNvPr>
          <p:cNvCxnSpPr/>
          <p:nvPr/>
        </p:nvCxnSpPr>
        <p:spPr>
          <a:xfrm flipV="1">
            <a:off x="5554327" y="3980111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uadroTexto 32">
            <a:extLst>
              <a:ext uri="{FF2B5EF4-FFF2-40B4-BE49-F238E27FC236}">
                <a16:creationId xmlns:a16="http://schemas.microsoft.com/office/drawing/2014/main" id="{074FF68C-CA22-7E66-34B7-8C70740225E1}"/>
              </a:ext>
            </a:extLst>
          </p:cNvPr>
          <p:cNvSpPr txBox="1"/>
          <p:nvPr/>
        </p:nvSpPr>
        <p:spPr>
          <a:xfrm rot="10800000" flipV="1">
            <a:off x="6515251" y="1932058"/>
            <a:ext cx="12408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Las comunidades continúan oponiéndose al proyecto. Se producen protestas y bloqueos.</a:t>
            </a: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040DA5D4-3C7B-B6D8-6858-FE7C67E1A4DA}"/>
              </a:ext>
            </a:extLst>
          </p:cNvPr>
          <p:cNvCxnSpPr/>
          <p:nvPr/>
        </p:nvCxnSpPr>
        <p:spPr>
          <a:xfrm flipV="1">
            <a:off x="6502739" y="2202349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uadroTexto 38">
            <a:extLst>
              <a:ext uri="{FF2B5EF4-FFF2-40B4-BE49-F238E27FC236}">
                <a16:creationId xmlns:a16="http://schemas.microsoft.com/office/drawing/2014/main" id="{7B0F6541-757F-DB2E-E2A8-00D03397BD72}"/>
              </a:ext>
            </a:extLst>
          </p:cNvPr>
          <p:cNvSpPr txBox="1"/>
          <p:nvPr/>
        </p:nvSpPr>
        <p:spPr>
          <a:xfrm rot="10800000" flipV="1">
            <a:off x="7557039" y="3952607"/>
            <a:ext cx="117435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 realizan negociaciones entre </a:t>
            </a:r>
            <a:r>
              <a:rPr kumimoji="0" lang="es-E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Southern</a:t>
            </a: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Copper</a:t>
            </a: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autoridades y comunidad.</a:t>
            </a: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CA0FE931-44EF-6D4A-80C5-83A8D8CFF53B}"/>
              </a:ext>
            </a:extLst>
          </p:cNvPr>
          <p:cNvCxnSpPr/>
          <p:nvPr/>
        </p:nvCxnSpPr>
        <p:spPr>
          <a:xfrm flipV="1">
            <a:off x="7557041" y="3977578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B969EB90-E513-1394-0336-BB47E3F5A42F}"/>
              </a:ext>
            </a:extLst>
          </p:cNvPr>
          <p:cNvSpPr txBox="1"/>
          <p:nvPr/>
        </p:nvSpPr>
        <p:spPr>
          <a:xfrm rot="10800000" flipV="1">
            <a:off x="8547388" y="2260816"/>
            <a:ext cx="13896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pesar de los esfuerzos de diálogo, el proyecto se suspende temporalmente</a:t>
            </a: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E7DCC6AA-5D4C-41D3-32B0-ADEC3A21A64C}"/>
              </a:ext>
            </a:extLst>
          </p:cNvPr>
          <p:cNvCxnSpPr/>
          <p:nvPr/>
        </p:nvCxnSpPr>
        <p:spPr>
          <a:xfrm flipV="1">
            <a:off x="8575982" y="2204547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o 2">
            <a:extLst>
              <a:ext uri="{FF2B5EF4-FFF2-40B4-BE49-F238E27FC236}">
                <a16:creationId xmlns:a16="http://schemas.microsoft.com/office/drawing/2014/main" id="{27DAD688-9C1B-3C01-5185-D8A53F7B4E14}"/>
              </a:ext>
            </a:extLst>
          </p:cNvPr>
          <p:cNvGrpSpPr/>
          <p:nvPr/>
        </p:nvGrpSpPr>
        <p:grpSpPr>
          <a:xfrm>
            <a:off x="9503899" y="3362291"/>
            <a:ext cx="1260000" cy="562591"/>
            <a:chOff x="9520660" y="1706011"/>
            <a:chExt cx="1328122" cy="627003"/>
          </a:xfrm>
        </p:grpSpPr>
        <p:sp>
          <p:nvSpPr>
            <p:cNvPr id="5" name="Flecha: cheurón 4">
              <a:extLst>
                <a:ext uri="{FF2B5EF4-FFF2-40B4-BE49-F238E27FC236}">
                  <a16:creationId xmlns:a16="http://schemas.microsoft.com/office/drawing/2014/main" id="{A3B6C277-28EB-8487-2306-A63D9E2EEA7E}"/>
                </a:ext>
              </a:extLst>
            </p:cNvPr>
            <p:cNvSpPr/>
            <p:nvPr/>
          </p:nvSpPr>
          <p:spPr>
            <a:xfrm>
              <a:off x="9520660" y="1706925"/>
              <a:ext cx="1328122" cy="626089"/>
            </a:xfrm>
            <a:prstGeom prst="chevron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lecha: cheurón 4">
              <a:extLst>
                <a:ext uri="{FF2B5EF4-FFF2-40B4-BE49-F238E27FC236}">
                  <a16:creationId xmlns:a16="http://schemas.microsoft.com/office/drawing/2014/main" id="{0CACF6E2-17EA-2413-B9F1-43862F226063}"/>
                </a:ext>
              </a:extLst>
            </p:cNvPr>
            <p:cNvSpPr txBox="1"/>
            <p:nvPr/>
          </p:nvSpPr>
          <p:spPr>
            <a:xfrm>
              <a:off x="9800269" y="1706011"/>
              <a:ext cx="796874" cy="6260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2020-2022</a:t>
              </a:r>
              <a:endPara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1EAA6374-12F7-5C0D-94B6-322F2876A013}"/>
              </a:ext>
            </a:extLst>
          </p:cNvPr>
          <p:cNvCxnSpPr/>
          <p:nvPr/>
        </p:nvCxnSpPr>
        <p:spPr>
          <a:xfrm flipV="1">
            <a:off x="9580807" y="3969342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E6644BB-F777-064E-3ADD-1F2733763843}"/>
              </a:ext>
            </a:extLst>
          </p:cNvPr>
          <p:cNvSpPr txBox="1"/>
          <p:nvPr/>
        </p:nvSpPr>
        <p:spPr>
          <a:xfrm rot="10800000" flipV="1">
            <a:off x="9580808" y="3989296"/>
            <a:ext cx="15600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 realiza una reevaluación del proyecto y continúan las negociaciones con las comunidades, mientras tanto se siguen trabajando permisos y licencias adicionales para continuar con el proyecto.</a:t>
            </a: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B6F01A7F-5938-58AE-FC9D-4E0347A936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15" y="35964"/>
            <a:ext cx="2592729" cy="972274"/>
          </a:xfrm>
          <a:prstGeom prst="rect">
            <a:avLst/>
          </a:prstGeom>
        </p:spPr>
      </p:pic>
      <p:pic>
        <p:nvPicPr>
          <p:cNvPr id="22" name="Imagen 21" descr="Logotipo&#10;&#10;Descripción generada automáticamente">
            <a:extLst>
              <a:ext uri="{FF2B5EF4-FFF2-40B4-BE49-F238E27FC236}">
                <a16:creationId xmlns:a16="http://schemas.microsoft.com/office/drawing/2014/main" id="{CA066D09-3634-9F0E-A047-9CD6A5EE8D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377" y="22755"/>
            <a:ext cx="1361412" cy="1279727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5612DEEE-12A2-DC74-BA5B-420CEB46D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292" y="86672"/>
            <a:ext cx="787673" cy="112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763A806B-B863-3562-923C-45BE227AD7A7}"/>
              </a:ext>
            </a:extLst>
          </p:cNvPr>
          <p:cNvGrpSpPr/>
          <p:nvPr/>
        </p:nvGrpSpPr>
        <p:grpSpPr>
          <a:xfrm>
            <a:off x="10522831" y="3355964"/>
            <a:ext cx="1260000" cy="562591"/>
            <a:chOff x="9520660" y="1706011"/>
            <a:chExt cx="1328122" cy="627003"/>
          </a:xfrm>
        </p:grpSpPr>
        <p:sp>
          <p:nvSpPr>
            <p:cNvPr id="7" name="Flecha: cheurón 6">
              <a:extLst>
                <a:ext uri="{FF2B5EF4-FFF2-40B4-BE49-F238E27FC236}">
                  <a16:creationId xmlns:a16="http://schemas.microsoft.com/office/drawing/2014/main" id="{165273F0-8078-F3FC-C8A3-150E1D41288D}"/>
                </a:ext>
              </a:extLst>
            </p:cNvPr>
            <p:cNvSpPr/>
            <p:nvPr/>
          </p:nvSpPr>
          <p:spPr>
            <a:xfrm>
              <a:off x="9520660" y="1706925"/>
              <a:ext cx="1328122" cy="626089"/>
            </a:xfrm>
            <a:prstGeom prst="chevron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lecha: cheurón 4">
              <a:extLst>
                <a:ext uri="{FF2B5EF4-FFF2-40B4-BE49-F238E27FC236}">
                  <a16:creationId xmlns:a16="http://schemas.microsoft.com/office/drawing/2014/main" id="{F8203BBA-8E1D-5749-9F0A-B6422CBD968E}"/>
                </a:ext>
              </a:extLst>
            </p:cNvPr>
            <p:cNvSpPr txBox="1"/>
            <p:nvPr/>
          </p:nvSpPr>
          <p:spPr>
            <a:xfrm>
              <a:off x="9800269" y="1706011"/>
              <a:ext cx="796874" cy="6260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2023-2024</a:t>
              </a:r>
              <a:endPara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9ABAB03-3816-B33E-7C97-E67707ED6851}"/>
              </a:ext>
            </a:extLst>
          </p:cNvPr>
          <p:cNvSpPr txBox="1"/>
          <p:nvPr/>
        </p:nvSpPr>
        <p:spPr>
          <a:xfrm rot="10800000" flipV="1">
            <a:off x="10601157" y="1767420"/>
            <a:ext cx="1389657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Continúa avanzando hacia la fase de construcción y desarrollo, asegurando la resolución de conflictos con las comunidades.</a:t>
            </a:r>
            <a:endParaRPr kumimoji="0" lang="es-PE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4679E8BD-3A22-3754-4387-0237CA15F2E3}"/>
              </a:ext>
            </a:extLst>
          </p:cNvPr>
          <p:cNvCxnSpPr/>
          <p:nvPr/>
        </p:nvCxnSpPr>
        <p:spPr>
          <a:xfrm flipV="1">
            <a:off x="10615239" y="2197291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2311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925D63-597F-13A7-CBB2-97E267519366}"/>
              </a:ext>
            </a:extLst>
          </p:cNvPr>
          <p:cNvSpPr txBox="1">
            <a:spLocks/>
          </p:cNvSpPr>
          <p:nvPr/>
        </p:nvSpPr>
        <p:spPr>
          <a:xfrm>
            <a:off x="1328062" y="96405"/>
            <a:ext cx="10058400" cy="584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000" b="1" i="0" u="sng" strike="noStrike" kern="1200" cap="none" spc="-5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Tía María </a:t>
            </a:r>
            <a:r>
              <a:rPr kumimoji="0" lang="es-ES" sz="3000" b="1" i="0" u="sng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en Números</a:t>
            </a:r>
            <a:endParaRPr kumimoji="0" lang="es-PE" sz="3000" b="1" i="0" u="sng" strike="noStrike" kern="1200" cap="none" spc="-5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4868A934-5738-CDFE-9783-CC1D0DE18FB2}"/>
              </a:ext>
            </a:extLst>
          </p:cNvPr>
          <p:cNvGrpSpPr/>
          <p:nvPr/>
        </p:nvGrpSpPr>
        <p:grpSpPr>
          <a:xfrm>
            <a:off x="500455" y="1216650"/>
            <a:ext cx="5080000" cy="5145707"/>
            <a:chOff x="137879" y="732579"/>
            <a:chExt cx="6190350" cy="5585640"/>
          </a:xfrm>
        </p:grpSpPr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9A484870-3C02-B247-74BA-B03F91551912}"/>
                </a:ext>
              </a:extLst>
            </p:cNvPr>
            <p:cNvGrpSpPr/>
            <p:nvPr/>
          </p:nvGrpSpPr>
          <p:grpSpPr>
            <a:xfrm>
              <a:off x="137879" y="732579"/>
              <a:ext cx="6190350" cy="5406964"/>
              <a:chOff x="370103" y="558411"/>
              <a:chExt cx="6219383" cy="5400048"/>
            </a:xfrm>
          </p:grpSpPr>
          <p:graphicFrame>
            <p:nvGraphicFramePr>
              <p:cNvPr id="12" name="Diagrama 11">
                <a:extLst>
                  <a:ext uri="{FF2B5EF4-FFF2-40B4-BE49-F238E27FC236}">
                    <a16:creationId xmlns:a16="http://schemas.microsoft.com/office/drawing/2014/main" id="{A09CB95D-BA39-8976-21DF-04E2D4438E71}"/>
                  </a:ext>
                </a:extLst>
              </p:cNvPr>
              <p:cNvGraphicFramePr/>
              <p:nvPr/>
            </p:nvGraphicFramePr>
            <p:xfrm>
              <a:off x="370103" y="558411"/>
              <a:ext cx="6219383" cy="412970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grpSp>
            <p:nvGrpSpPr>
              <p:cNvPr id="19" name="Grupo 18">
                <a:extLst>
                  <a:ext uri="{FF2B5EF4-FFF2-40B4-BE49-F238E27FC236}">
                    <a16:creationId xmlns:a16="http://schemas.microsoft.com/office/drawing/2014/main" id="{3B644778-C025-41CD-5B74-755B6004E970}"/>
                  </a:ext>
                </a:extLst>
              </p:cNvPr>
              <p:cNvGrpSpPr/>
              <p:nvPr/>
            </p:nvGrpSpPr>
            <p:grpSpPr>
              <a:xfrm>
                <a:off x="2609081" y="4893770"/>
                <a:ext cx="3980405" cy="1064689"/>
                <a:chOff x="2238977" y="2929911"/>
                <a:chExt cx="3980405" cy="1064689"/>
              </a:xfrm>
            </p:grpSpPr>
            <p:sp>
              <p:nvSpPr>
                <p:cNvPr id="23" name="Rectángulo: esquinas superiores redondeadas 22">
                  <a:extLst>
                    <a:ext uri="{FF2B5EF4-FFF2-40B4-BE49-F238E27FC236}">
                      <a16:creationId xmlns:a16="http://schemas.microsoft.com/office/drawing/2014/main" id="{2BC71930-F0B9-34EE-B015-46704CAB4F7A}"/>
                    </a:ext>
                  </a:extLst>
                </p:cNvPr>
                <p:cNvSpPr/>
                <p:nvPr/>
              </p:nvSpPr>
              <p:spPr>
                <a:xfrm rot="5400000">
                  <a:off x="3696835" y="1472053"/>
                  <a:ext cx="1064689" cy="3980405"/>
                </a:xfrm>
                <a:prstGeom prst="round2SameRect">
                  <a:avLst/>
                </a:prstGeom>
              </p:spPr>
              <p:style>
                <a:lnRef idx="2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P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" name="Rectángulo: esquinas superiores redondeadas 4">
                  <a:extLst>
                    <a:ext uri="{FF2B5EF4-FFF2-40B4-BE49-F238E27FC236}">
                      <a16:creationId xmlns:a16="http://schemas.microsoft.com/office/drawing/2014/main" id="{CE9CAEAA-3408-6DFA-A36D-AF77441DBFD3}"/>
                    </a:ext>
                  </a:extLst>
                </p:cNvPr>
                <p:cNvSpPr txBox="1"/>
                <p:nvPr/>
              </p:nvSpPr>
              <p:spPr>
                <a:xfrm>
                  <a:off x="2238977" y="2981885"/>
                  <a:ext cx="3928431" cy="96074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72390" tIns="36195" rIns="72390" bIns="36195" numCol="1" spcCol="1270" anchor="ctr" anchorCtr="0">
                  <a:noAutofit/>
                </a:bodyPr>
                <a:lstStyle/>
                <a:p>
                  <a:pPr marL="171450" marR="0" lvl="1" indent="-171450" algn="l" defTabSz="84455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lrTx/>
                    <a:buSzTx/>
                    <a:buFontTx/>
                    <a:buChar char="•"/>
                    <a:tabLst/>
                    <a:defRPr/>
                  </a:pPr>
                  <a:r>
                    <a:rPr kumimoji="0" lang="es-E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Vida útil de la mina</a:t>
                  </a:r>
                  <a:endParaRPr kumimoji="0" lang="es-PE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C99DE269-016B-F4DE-3939-17D8997B8D3B}"/>
                </a:ext>
              </a:extLst>
            </p:cNvPr>
            <p:cNvGrpSpPr/>
            <p:nvPr/>
          </p:nvGrpSpPr>
          <p:grpSpPr>
            <a:xfrm>
              <a:off x="159654" y="4985654"/>
              <a:ext cx="2228525" cy="1332565"/>
              <a:chOff x="0" y="2796825"/>
              <a:chExt cx="2238977" cy="1330861"/>
            </a:xfrm>
          </p:grpSpPr>
          <p:sp>
            <p:nvSpPr>
              <p:cNvPr id="32" name="Rectángulo: esquinas redondeadas 31">
                <a:extLst>
                  <a:ext uri="{FF2B5EF4-FFF2-40B4-BE49-F238E27FC236}">
                    <a16:creationId xmlns:a16="http://schemas.microsoft.com/office/drawing/2014/main" id="{6B23C5C4-1544-1666-A6EF-4C6FFA14790F}"/>
                  </a:ext>
                </a:extLst>
              </p:cNvPr>
              <p:cNvSpPr/>
              <p:nvPr/>
            </p:nvSpPr>
            <p:spPr>
              <a:xfrm>
                <a:off x="0" y="2796825"/>
                <a:ext cx="2238977" cy="1330861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P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3" name="Rectángulo: esquinas redondeadas 6">
                <a:extLst>
                  <a:ext uri="{FF2B5EF4-FFF2-40B4-BE49-F238E27FC236}">
                    <a16:creationId xmlns:a16="http://schemas.microsoft.com/office/drawing/2014/main" id="{90EACF5F-F132-085C-8C88-F1CD3575DD58}"/>
                  </a:ext>
                </a:extLst>
              </p:cNvPr>
              <p:cNvSpPr txBox="1"/>
              <p:nvPr/>
            </p:nvSpPr>
            <p:spPr>
              <a:xfrm>
                <a:off x="64967" y="2861792"/>
                <a:ext cx="2109043" cy="120092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0970" tIns="70485" rIns="140970" bIns="70485" numCol="1" spcCol="1270" anchor="ctr" anchorCtr="0">
                <a:noAutofit/>
              </a:bodyPr>
              <a:lstStyle/>
              <a:p>
                <a:pPr marL="0" marR="0" lvl="0" indent="0" algn="ctr" defTabSz="16446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2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20 años</a:t>
                </a:r>
                <a:endParaRPr kumimoji="0" lang="es-PE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FF6D6260-0B02-87EF-2F8D-53AF794F6949}"/>
              </a:ext>
            </a:extLst>
          </p:cNvPr>
          <p:cNvGrpSpPr/>
          <p:nvPr/>
        </p:nvGrpSpPr>
        <p:grpSpPr>
          <a:xfrm>
            <a:off x="6509457" y="1232404"/>
            <a:ext cx="5080000" cy="5145707"/>
            <a:chOff x="137879" y="732579"/>
            <a:chExt cx="6190350" cy="5585640"/>
          </a:xfrm>
        </p:grpSpPr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4DF67AF4-C827-B1C0-80A2-32810DBE72A2}"/>
                </a:ext>
              </a:extLst>
            </p:cNvPr>
            <p:cNvGrpSpPr/>
            <p:nvPr/>
          </p:nvGrpSpPr>
          <p:grpSpPr>
            <a:xfrm>
              <a:off x="137879" y="732579"/>
              <a:ext cx="6190350" cy="5406964"/>
              <a:chOff x="370103" y="558411"/>
              <a:chExt cx="6219383" cy="5400048"/>
            </a:xfrm>
          </p:grpSpPr>
          <p:graphicFrame>
            <p:nvGraphicFramePr>
              <p:cNvPr id="40" name="Diagrama 39">
                <a:extLst>
                  <a:ext uri="{FF2B5EF4-FFF2-40B4-BE49-F238E27FC236}">
                    <a16:creationId xmlns:a16="http://schemas.microsoft.com/office/drawing/2014/main" id="{59B2DED4-90FA-EDB7-1834-BBDABC8B7FA2}"/>
                  </a:ext>
                </a:extLst>
              </p:cNvPr>
              <p:cNvGraphicFramePr/>
              <p:nvPr/>
            </p:nvGraphicFramePr>
            <p:xfrm>
              <a:off x="370103" y="558411"/>
              <a:ext cx="6219383" cy="412970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  <p:grpSp>
            <p:nvGrpSpPr>
              <p:cNvPr id="41" name="Grupo 40">
                <a:extLst>
                  <a:ext uri="{FF2B5EF4-FFF2-40B4-BE49-F238E27FC236}">
                    <a16:creationId xmlns:a16="http://schemas.microsoft.com/office/drawing/2014/main" id="{EAE93B95-C9DE-62AF-07A9-A16187DD4465}"/>
                  </a:ext>
                </a:extLst>
              </p:cNvPr>
              <p:cNvGrpSpPr/>
              <p:nvPr/>
            </p:nvGrpSpPr>
            <p:grpSpPr>
              <a:xfrm>
                <a:off x="2609081" y="4893770"/>
                <a:ext cx="3980405" cy="1064689"/>
                <a:chOff x="2238977" y="2929911"/>
                <a:chExt cx="3980405" cy="1064689"/>
              </a:xfrm>
            </p:grpSpPr>
            <p:sp>
              <p:nvSpPr>
                <p:cNvPr id="42" name="Rectángulo: esquinas superiores redondeadas 41">
                  <a:extLst>
                    <a:ext uri="{FF2B5EF4-FFF2-40B4-BE49-F238E27FC236}">
                      <a16:creationId xmlns:a16="http://schemas.microsoft.com/office/drawing/2014/main" id="{25B9FCA7-C719-60BB-C403-00E05BEF6767}"/>
                    </a:ext>
                  </a:extLst>
                </p:cNvPr>
                <p:cNvSpPr/>
                <p:nvPr/>
              </p:nvSpPr>
              <p:spPr>
                <a:xfrm rot="5400000">
                  <a:off x="3696835" y="1472053"/>
                  <a:ext cx="1064689" cy="3980405"/>
                </a:xfrm>
                <a:prstGeom prst="round2SameRect">
                  <a:avLst/>
                </a:prstGeom>
              </p:spPr>
              <p:style>
                <a:lnRef idx="2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P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" name="Rectángulo: esquinas superiores redondeadas 4">
                  <a:extLst>
                    <a:ext uri="{FF2B5EF4-FFF2-40B4-BE49-F238E27FC236}">
                      <a16:creationId xmlns:a16="http://schemas.microsoft.com/office/drawing/2014/main" id="{62D7CA6C-A5C0-068C-80C0-FC2C274BB106}"/>
                    </a:ext>
                  </a:extLst>
                </p:cNvPr>
                <p:cNvSpPr txBox="1"/>
                <p:nvPr/>
              </p:nvSpPr>
              <p:spPr>
                <a:xfrm>
                  <a:off x="2238977" y="2981885"/>
                  <a:ext cx="3928431" cy="96074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72390" tIns="36195" rIns="72390" bIns="36195" numCol="1" spcCol="1270" anchor="ctr" anchorCtr="0">
                  <a:noAutofit/>
                </a:bodyPr>
                <a:lstStyle/>
                <a:p>
                  <a:pPr marL="171450" marR="0" lvl="1" indent="-171450" algn="l" defTabSz="84455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lrTx/>
                    <a:buSzTx/>
                    <a:buFontTx/>
                    <a:buChar char="•"/>
                    <a:tabLst/>
                    <a:defRPr/>
                  </a:pPr>
                  <a:r>
                    <a:rPr kumimoji="0" lang="es-ES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Empleo Directo durante la vida útil de la mina</a:t>
                  </a:r>
                  <a:endParaRPr kumimoji="0" lang="es-PE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24297DDE-227A-EFA1-4656-68E799F26196}"/>
                </a:ext>
              </a:extLst>
            </p:cNvPr>
            <p:cNvGrpSpPr/>
            <p:nvPr/>
          </p:nvGrpSpPr>
          <p:grpSpPr>
            <a:xfrm>
              <a:off x="159654" y="4985654"/>
              <a:ext cx="2228525" cy="1332565"/>
              <a:chOff x="0" y="2796825"/>
              <a:chExt cx="2238977" cy="1330861"/>
            </a:xfrm>
          </p:grpSpPr>
          <p:sp>
            <p:nvSpPr>
              <p:cNvPr id="38" name="Rectángulo: esquinas redondeadas 37">
                <a:extLst>
                  <a:ext uri="{FF2B5EF4-FFF2-40B4-BE49-F238E27FC236}">
                    <a16:creationId xmlns:a16="http://schemas.microsoft.com/office/drawing/2014/main" id="{A57F7990-F79F-FF99-83E0-DAF0F7C82CE6}"/>
                  </a:ext>
                </a:extLst>
              </p:cNvPr>
              <p:cNvSpPr/>
              <p:nvPr/>
            </p:nvSpPr>
            <p:spPr>
              <a:xfrm>
                <a:off x="0" y="2796825"/>
                <a:ext cx="2238977" cy="1330861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P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9" name="Rectángulo: esquinas redondeadas 6">
                <a:extLst>
                  <a:ext uri="{FF2B5EF4-FFF2-40B4-BE49-F238E27FC236}">
                    <a16:creationId xmlns:a16="http://schemas.microsoft.com/office/drawing/2014/main" id="{49301BC8-D7A5-837A-B0D5-6A8B501B8D42}"/>
                  </a:ext>
                </a:extLst>
              </p:cNvPr>
              <p:cNvSpPr txBox="1"/>
              <p:nvPr/>
            </p:nvSpPr>
            <p:spPr>
              <a:xfrm>
                <a:off x="64967" y="2861792"/>
                <a:ext cx="2109043" cy="120092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0970" tIns="70485" rIns="140970" bIns="70485" numCol="1" spcCol="1270" anchor="ctr" anchorCtr="0">
                <a:noAutofit/>
              </a:bodyPr>
              <a:lstStyle/>
              <a:p>
                <a:pPr marL="0" marR="0" lvl="0" indent="0" algn="ctr" defTabSz="16446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2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600 empleos</a:t>
                </a:r>
                <a:endParaRPr kumimoji="0" lang="es-PE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954053B0-CFB1-6340-BA68-73EB519880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1" y="0"/>
            <a:ext cx="3047998" cy="1143000"/>
          </a:xfrm>
          <a:prstGeom prst="rect">
            <a:avLst/>
          </a:prstGeom>
        </p:spPr>
      </p:pic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7A34A551-10C3-8CD7-0D33-466B09E1FC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377" y="22755"/>
            <a:ext cx="1361412" cy="127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417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26D75EE5-57FF-4D1E-B105-A6036B0FE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PE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C913828F-06C6-4172-B0DE-BAB012020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PE"/>
          </a:p>
        </p:txBody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0CB2A3A6-962C-4D7A-8272-EDEDD881F0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0B4048A3-D4C4-462E-9D01-B1E1A2834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E0024992-3820-435E-AF30-7DF0C7EF4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PE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ABE2F81E-E6CF-48E1-A031-CA83770D7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563" y="5296092"/>
            <a:ext cx="4799019" cy="857250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1641"/>
              <a:gd name="connsiteY0" fmla="*/ 0 h 21600"/>
              <a:gd name="connsiteX1" fmla="*/ 19360 w 21641"/>
              <a:gd name="connsiteY1" fmla="*/ 600 h 21600"/>
              <a:gd name="connsiteX2" fmla="*/ 21600 w 21641"/>
              <a:gd name="connsiteY2" fmla="*/ 10800 h 21600"/>
              <a:gd name="connsiteX3" fmla="*/ 18125 w 21641"/>
              <a:gd name="connsiteY3" fmla="*/ 21600 h 21600"/>
              <a:gd name="connsiteX4" fmla="*/ 3475 w 21641"/>
              <a:gd name="connsiteY4" fmla="*/ 21600 h 21600"/>
              <a:gd name="connsiteX5" fmla="*/ 0 w 21641"/>
              <a:gd name="connsiteY5" fmla="*/ 10800 h 21600"/>
              <a:gd name="connsiteX6" fmla="*/ 3475 w 21641"/>
              <a:gd name="connsiteY6" fmla="*/ 0 h 21600"/>
              <a:gd name="connsiteX0" fmla="*/ 3475 w 21600"/>
              <a:gd name="connsiteY0" fmla="*/ 0 h 21900"/>
              <a:gd name="connsiteX1" fmla="*/ 19360 w 21600"/>
              <a:gd name="connsiteY1" fmla="*/ 600 h 21900"/>
              <a:gd name="connsiteX2" fmla="*/ 21600 w 21600"/>
              <a:gd name="connsiteY2" fmla="*/ 10800 h 21900"/>
              <a:gd name="connsiteX3" fmla="*/ 19360 w 21600"/>
              <a:gd name="connsiteY3" fmla="*/ 21900 h 21900"/>
              <a:gd name="connsiteX4" fmla="*/ 3475 w 21600"/>
              <a:gd name="connsiteY4" fmla="*/ 21600 h 21900"/>
              <a:gd name="connsiteX5" fmla="*/ 0 w 21600"/>
              <a:gd name="connsiteY5" fmla="*/ 10800 h 21900"/>
              <a:gd name="connsiteX6" fmla="*/ 3475 w 21600"/>
              <a:gd name="connsiteY6" fmla="*/ 0 h 21900"/>
              <a:gd name="connsiteX0" fmla="*/ 2189 w 21652"/>
              <a:gd name="connsiteY0" fmla="*/ 0 h 22200"/>
              <a:gd name="connsiteX1" fmla="*/ 19412 w 21652"/>
              <a:gd name="connsiteY1" fmla="*/ 900 h 22200"/>
              <a:gd name="connsiteX2" fmla="*/ 21652 w 21652"/>
              <a:gd name="connsiteY2" fmla="*/ 11100 h 22200"/>
              <a:gd name="connsiteX3" fmla="*/ 19412 w 21652"/>
              <a:gd name="connsiteY3" fmla="*/ 22200 h 22200"/>
              <a:gd name="connsiteX4" fmla="*/ 3527 w 21652"/>
              <a:gd name="connsiteY4" fmla="*/ 21900 h 22200"/>
              <a:gd name="connsiteX5" fmla="*/ 52 w 21652"/>
              <a:gd name="connsiteY5" fmla="*/ 11100 h 22200"/>
              <a:gd name="connsiteX6" fmla="*/ 2189 w 21652"/>
              <a:gd name="connsiteY6" fmla="*/ 0 h 22200"/>
              <a:gd name="connsiteX0" fmla="*/ 2139 w 21602"/>
              <a:gd name="connsiteY0" fmla="*/ 0 h 22500"/>
              <a:gd name="connsiteX1" fmla="*/ 19362 w 21602"/>
              <a:gd name="connsiteY1" fmla="*/ 900 h 22500"/>
              <a:gd name="connsiteX2" fmla="*/ 21602 w 21602"/>
              <a:gd name="connsiteY2" fmla="*/ 11100 h 22500"/>
              <a:gd name="connsiteX3" fmla="*/ 19362 w 21602"/>
              <a:gd name="connsiteY3" fmla="*/ 22200 h 22500"/>
              <a:gd name="connsiteX4" fmla="*/ 2036 w 21602"/>
              <a:gd name="connsiteY4" fmla="*/ 22500 h 22500"/>
              <a:gd name="connsiteX5" fmla="*/ 2 w 21602"/>
              <a:gd name="connsiteY5" fmla="*/ 11100 h 22500"/>
              <a:gd name="connsiteX6" fmla="*/ 2139 w 21602"/>
              <a:gd name="connsiteY6" fmla="*/ 0 h 22500"/>
              <a:gd name="connsiteX0" fmla="*/ 2139 w 21602"/>
              <a:gd name="connsiteY0" fmla="*/ 0 h 22500"/>
              <a:gd name="connsiteX1" fmla="*/ 19362 w 21602"/>
              <a:gd name="connsiteY1" fmla="*/ 300 h 22500"/>
              <a:gd name="connsiteX2" fmla="*/ 21602 w 21602"/>
              <a:gd name="connsiteY2" fmla="*/ 11100 h 22500"/>
              <a:gd name="connsiteX3" fmla="*/ 19362 w 21602"/>
              <a:gd name="connsiteY3" fmla="*/ 22200 h 22500"/>
              <a:gd name="connsiteX4" fmla="*/ 2036 w 21602"/>
              <a:gd name="connsiteY4" fmla="*/ 22500 h 22500"/>
              <a:gd name="connsiteX5" fmla="*/ 2 w 21602"/>
              <a:gd name="connsiteY5" fmla="*/ 11100 h 22500"/>
              <a:gd name="connsiteX6" fmla="*/ 2139 w 21602"/>
              <a:gd name="connsiteY6" fmla="*/ 0 h 2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02" h="22500">
                <a:moveTo>
                  <a:pt x="2139" y="0"/>
                </a:moveTo>
                <a:cubicBezTo>
                  <a:pt x="7022" y="0"/>
                  <a:pt x="14479" y="300"/>
                  <a:pt x="19362" y="300"/>
                </a:cubicBezTo>
                <a:cubicBezTo>
                  <a:pt x="21281" y="300"/>
                  <a:pt x="21602" y="7450"/>
                  <a:pt x="21602" y="11100"/>
                </a:cubicBezTo>
                <a:cubicBezTo>
                  <a:pt x="21602" y="14750"/>
                  <a:pt x="21281" y="22200"/>
                  <a:pt x="19362" y="22200"/>
                </a:cubicBezTo>
                <a:lnTo>
                  <a:pt x="2036" y="22500"/>
                </a:lnTo>
                <a:cubicBezTo>
                  <a:pt x="117" y="22500"/>
                  <a:pt x="-15" y="14850"/>
                  <a:pt x="2" y="11100"/>
                </a:cubicBezTo>
                <a:cubicBezTo>
                  <a:pt x="19" y="7350"/>
                  <a:pt x="220" y="0"/>
                  <a:pt x="2139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Proyecto La Granja</a:t>
            </a:r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5F803412-0E5F-4A63-B61F-CB1ACE3F9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3996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0F53FB84-659D-ED13-D9E4-BCF6479C6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891" y="640080"/>
            <a:ext cx="3832698" cy="3602736"/>
          </a:xfrm>
          <a:prstGeom prst="rect">
            <a:avLst/>
          </a:prstGeom>
        </p:spPr>
      </p:pic>
      <p:sp>
        <p:nvSpPr>
          <p:cNvPr id="1043" name="Rectangle 1042">
            <a:extLst>
              <a:ext uri="{FF2B5EF4-FFF2-40B4-BE49-F238E27FC236}">
                <a16:creationId xmlns:a16="http://schemas.microsoft.com/office/drawing/2014/main" id="{116CEEC1-68B3-4EA2-9B0C-3DFD5D431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PE"/>
          </a:p>
        </p:txBody>
      </p:sp>
      <p:pic>
        <p:nvPicPr>
          <p:cNvPr id="2050" name="Picture 2" descr="Proyecto La Granja: First Quantum delimita cronograma para completar  estudio de viabilidad - Revista Minería &amp; Energía">
            <a:extLst>
              <a:ext uri="{FF2B5EF4-FFF2-40B4-BE49-F238E27FC236}">
                <a16:creationId xmlns:a16="http://schemas.microsoft.com/office/drawing/2014/main" id="{48810D71-91B8-54B3-DEF9-B9D9657F2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53" y="1372210"/>
            <a:ext cx="5715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F36374E-2C21-14BC-2EF3-0963D5CD9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543" y="0"/>
            <a:ext cx="3047998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4664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71B021-3D39-5414-8930-FB4A25755B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35652" y="104515"/>
            <a:ext cx="10058400" cy="58420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s-ES" sz="30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Línea de Tiempo La Granja</a:t>
            </a:r>
            <a:endParaRPr lang="es-PE" sz="3000" b="1" u="sng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75041733-6819-1780-1059-C356315B726C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956614702"/>
              </p:ext>
            </p:extLst>
          </p:nvPr>
        </p:nvGraphicFramePr>
        <p:xfrm>
          <a:off x="0" y="1680708"/>
          <a:ext cx="111887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67B5F202-F31F-A331-8911-0508244D96CF}"/>
              </a:ext>
            </a:extLst>
          </p:cNvPr>
          <p:cNvCxnSpPr/>
          <p:nvPr/>
        </p:nvCxnSpPr>
        <p:spPr>
          <a:xfrm flipV="1">
            <a:off x="257039" y="2287670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EB3328B-A081-58FE-EFCA-96D0B5857B96}"/>
              </a:ext>
            </a:extLst>
          </p:cNvPr>
          <p:cNvSpPr txBox="1"/>
          <p:nvPr/>
        </p:nvSpPr>
        <p:spPr>
          <a:xfrm>
            <a:off x="304615" y="2790155"/>
            <a:ext cx="13537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Rio Tinto adquiere el proyecto</a:t>
            </a:r>
            <a:endParaRPr lang="es-PE" sz="11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F299E92-4877-9A54-3427-6FBE3860D25E}"/>
              </a:ext>
            </a:extLst>
          </p:cNvPr>
          <p:cNvSpPr txBox="1"/>
          <p:nvPr/>
        </p:nvSpPr>
        <p:spPr>
          <a:xfrm>
            <a:off x="1385809" y="4013780"/>
            <a:ext cx="13604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100" dirty="0"/>
              <a:t>Se realizan estudios preliminares para evaluar la viabilidad del proyecto.</a:t>
            </a: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58A653B2-01E1-8140-98B0-4E16677EA6E9}"/>
              </a:ext>
            </a:extLst>
          </p:cNvPr>
          <p:cNvCxnSpPr/>
          <p:nvPr/>
        </p:nvCxnSpPr>
        <p:spPr>
          <a:xfrm flipV="1">
            <a:off x="1385809" y="4052681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4882857-2BE0-9D90-8118-B905EB212B3D}"/>
              </a:ext>
            </a:extLst>
          </p:cNvPr>
          <p:cNvSpPr txBox="1"/>
          <p:nvPr/>
        </p:nvSpPr>
        <p:spPr>
          <a:xfrm rot="10800000" flipV="1">
            <a:off x="2337833" y="2178485"/>
            <a:ext cx="149371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100" dirty="0"/>
              <a:t>Se llevan a cabo exploraciones adicionales para determinar el tamaño y calidad de las reservas de cobre.</a:t>
            </a:r>
            <a:endParaRPr lang="es-PE" sz="1100" dirty="0"/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47DE8E86-B7DD-FC03-A475-C0FEF5A92FDE}"/>
              </a:ext>
            </a:extLst>
          </p:cNvPr>
          <p:cNvCxnSpPr/>
          <p:nvPr/>
        </p:nvCxnSpPr>
        <p:spPr>
          <a:xfrm flipV="1">
            <a:off x="2349587" y="2281172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25606F1-CF9B-383B-EC66-D50F24168051}"/>
              </a:ext>
            </a:extLst>
          </p:cNvPr>
          <p:cNvSpPr txBox="1"/>
          <p:nvPr/>
        </p:nvSpPr>
        <p:spPr>
          <a:xfrm rot="10800000" flipV="1">
            <a:off x="3441646" y="3970489"/>
            <a:ext cx="13096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100" dirty="0"/>
              <a:t>Se desarrollan planes detallados para la construcción y operación del proyecto.</a:t>
            </a:r>
            <a:endParaRPr lang="es-PE" sz="1100" dirty="0"/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F15CB681-9F37-7B56-AE00-22E3B15DD145}"/>
              </a:ext>
            </a:extLst>
          </p:cNvPr>
          <p:cNvCxnSpPr/>
          <p:nvPr/>
        </p:nvCxnSpPr>
        <p:spPr>
          <a:xfrm flipV="1">
            <a:off x="3461545" y="4038167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F88C7258-AF1C-B11D-8936-6AFA27A9326B}"/>
              </a:ext>
            </a:extLst>
          </p:cNvPr>
          <p:cNvSpPr txBox="1"/>
          <p:nvPr/>
        </p:nvSpPr>
        <p:spPr>
          <a:xfrm rot="10800000" flipV="1">
            <a:off x="4378328" y="2651028"/>
            <a:ext cx="14033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100" dirty="0"/>
              <a:t>Se presenta un Estudio de Impacto Ambiental (EIA)</a:t>
            </a:r>
            <a:endParaRPr lang="es-PE" sz="1100" dirty="0"/>
          </a:p>
        </p:txBody>
      </p: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AF59F46E-A19A-38E9-BD0A-8D672AB6E09C}"/>
              </a:ext>
            </a:extLst>
          </p:cNvPr>
          <p:cNvCxnSpPr/>
          <p:nvPr/>
        </p:nvCxnSpPr>
        <p:spPr>
          <a:xfrm flipV="1">
            <a:off x="4382380" y="2277705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>
            <a:extLst>
              <a:ext uri="{FF2B5EF4-FFF2-40B4-BE49-F238E27FC236}">
                <a16:creationId xmlns:a16="http://schemas.microsoft.com/office/drawing/2014/main" id="{FA3BDE2E-6683-9C4A-E6A6-B1DA7085FD21}"/>
              </a:ext>
            </a:extLst>
          </p:cNvPr>
          <p:cNvSpPr txBox="1"/>
          <p:nvPr/>
        </p:nvSpPr>
        <p:spPr>
          <a:xfrm rot="10800000" flipV="1">
            <a:off x="5507292" y="4022322"/>
            <a:ext cx="148548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El proyecto enfrenta la oposición de las comunidades locales y preocupaciones ambientales.</a:t>
            </a:r>
            <a:endParaRPr lang="es-PE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89FA6A11-EFD3-C065-BDCD-20F070221DDF}"/>
              </a:ext>
            </a:extLst>
          </p:cNvPr>
          <p:cNvCxnSpPr/>
          <p:nvPr/>
        </p:nvCxnSpPr>
        <p:spPr>
          <a:xfrm flipV="1">
            <a:off x="5496270" y="4052681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uadroTexto 32">
            <a:extLst>
              <a:ext uri="{FF2B5EF4-FFF2-40B4-BE49-F238E27FC236}">
                <a16:creationId xmlns:a16="http://schemas.microsoft.com/office/drawing/2014/main" id="{074FF68C-CA22-7E66-34B7-8C70740225E1}"/>
              </a:ext>
            </a:extLst>
          </p:cNvPr>
          <p:cNvSpPr txBox="1"/>
          <p:nvPr/>
        </p:nvSpPr>
        <p:spPr>
          <a:xfrm rot="10800000" flipV="1">
            <a:off x="6457193" y="1676433"/>
            <a:ext cx="111948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Se obtienen los premisos para continuar con el proyecto, sin embargo, continúa  el conflicto con las comunidades</a:t>
            </a:r>
            <a:endParaRPr lang="es-PE" dirty="0"/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040DA5D4-3C7B-B6D8-6858-FE7C67E1A4DA}"/>
              </a:ext>
            </a:extLst>
          </p:cNvPr>
          <p:cNvCxnSpPr/>
          <p:nvPr/>
        </p:nvCxnSpPr>
        <p:spPr>
          <a:xfrm flipV="1">
            <a:off x="6459199" y="2274919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uadroTexto 38">
            <a:extLst>
              <a:ext uri="{FF2B5EF4-FFF2-40B4-BE49-F238E27FC236}">
                <a16:creationId xmlns:a16="http://schemas.microsoft.com/office/drawing/2014/main" id="{7B0F6541-757F-DB2E-E2A8-00D03397BD72}"/>
              </a:ext>
            </a:extLst>
          </p:cNvPr>
          <p:cNvSpPr txBox="1"/>
          <p:nvPr/>
        </p:nvSpPr>
        <p:spPr>
          <a:xfrm rot="10800000" flipV="1">
            <a:off x="7557038" y="3982119"/>
            <a:ext cx="12408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100" dirty="0"/>
              <a:t>Se inicia la construcción de infraestructura clave, incluyendo caminos y campamentos. </a:t>
            </a:r>
            <a:endParaRPr lang="es-PE" sz="1100" dirty="0"/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CA0FE931-44EF-6D4A-80C5-83A8D8CFF53B}"/>
              </a:ext>
            </a:extLst>
          </p:cNvPr>
          <p:cNvCxnSpPr/>
          <p:nvPr/>
        </p:nvCxnSpPr>
        <p:spPr>
          <a:xfrm flipV="1">
            <a:off x="7571551" y="4035634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B969EB90-E513-1394-0336-BB47E3F5A42F}"/>
              </a:ext>
            </a:extLst>
          </p:cNvPr>
          <p:cNvSpPr txBox="1"/>
          <p:nvPr/>
        </p:nvSpPr>
        <p:spPr>
          <a:xfrm rot="10800000" flipV="1">
            <a:off x="8554396" y="1841837"/>
            <a:ext cx="149371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100" dirty="0"/>
              <a:t>El proyecto se prepara para la  producción, con la finalización de la infraestructura y la implementación de sistemas de monitoreo ambiental. </a:t>
            </a:r>
            <a:endParaRPr lang="es-PE" sz="1100" dirty="0"/>
          </a:p>
        </p:txBody>
      </p: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E7DCC6AA-5D4C-41D3-32B0-ADEC3A21A64C}"/>
              </a:ext>
            </a:extLst>
          </p:cNvPr>
          <p:cNvCxnSpPr/>
          <p:nvPr/>
        </p:nvCxnSpPr>
        <p:spPr>
          <a:xfrm flipV="1">
            <a:off x="8561467" y="2277117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o 2">
            <a:extLst>
              <a:ext uri="{FF2B5EF4-FFF2-40B4-BE49-F238E27FC236}">
                <a16:creationId xmlns:a16="http://schemas.microsoft.com/office/drawing/2014/main" id="{27DAD688-9C1B-3C01-5185-D8A53F7B4E14}"/>
              </a:ext>
            </a:extLst>
          </p:cNvPr>
          <p:cNvGrpSpPr/>
          <p:nvPr/>
        </p:nvGrpSpPr>
        <p:grpSpPr>
          <a:xfrm>
            <a:off x="9518413" y="3420347"/>
            <a:ext cx="1260000" cy="562591"/>
            <a:chOff x="9520660" y="1706011"/>
            <a:chExt cx="1328122" cy="627003"/>
          </a:xfrm>
        </p:grpSpPr>
        <p:sp>
          <p:nvSpPr>
            <p:cNvPr id="5" name="Flecha: cheurón 4">
              <a:extLst>
                <a:ext uri="{FF2B5EF4-FFF2-40B4-BE49-F238E27FC236}">
                  <a16:creationId xmlns:a16="http://schemas.microsoft.com/office/drawing/2014/main" id="{A3B6C277-28EB-8487-2306-A63D9E2EEA7E}"/>
                </a:ext>
              </a:extLst>
            </p:cNvPr>
            <p:cNvSpPr/>
            <p:nvPr/>
          </p:nvSpPr>
          <p:spPr>
            <a:xfrm>
              <a:off x="9520660" y="1706925"/>
              <a:ext cx="1328122" cy="626089"/>
            </a:xfrm>
            <a:prstGeom prst="chevron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PE" sz="1400"/>
            </a:p>
          </p:txBody>
        </p:sp>
        <p:sp>
          <p:nvSpPr>
            <p:cNvPr id="8" name="Flecha: cheurón 4">
              <a:extLst>
                <a:ext uri="{FF2B5EF4-FFF2-40B4-BE49-F238E27FC236}">
                  <a16:creationId xmlns:a16="http://schemas.microsoft.com/office/drawing/2014/main" id="{0CACF6E2-17EA-2413-B9F1-43862F226063}"/>
                </a:ext>
              </a:extLst>
            </p:cNvPr>
            <p:cNvSpPr txBox="1"/>
            <p:nvPr/>
          </p:nvSpPr>
          <p:spPr>
            <a:xfrm>
              <a:off x="9800269" y="1706011"/>
              <a:ext cx="796874" cy="6260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400" b="1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2024</a:t>
              </a:r>
              <a:endParaRPr lang="es-PE" sz="14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1EAA6374-12F7-5C0D-94B6-322F2876A013}"/>
              </a:ext>
            </a:extLst>
          </p:cNvPr>
          <p:cNvCxnSpPr/>
          <p:nvPr/>
        </p:nvCxnSpPr>
        <p:spPr>
          <a:xfrm flipV="1">
            <a:off x="9607067" y="4021120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E6644BB-F777-064E-3ADD-1F2733763843}"/>
              </a:ext>
            </a:extLst>
          </p:cNvPr>
          <p:cNvSpPr txBox="1"/>
          <p:nvPr/>
        </p:nvSpPr>
        <p:spPr>
          <a:xfrm rot="10800000" flipV="1">
            <a:off x="10575948" y="2000907"/>
            <a:ext cx="12751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100" dirty="0"/>
              <a:t>La Granja sigue en desarrollo con la expectativa de iniciar la producción en un futuro cercano.</a:t>
            </a:r>
            <a:endParaRPr lang="es-PE" sz="1100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B6F01A7F-5938-58AE-FC9D-4E0347A936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2606"/>
            <a:ext cx="2476982" cy="928869"/>
          </a:xfrm>
          <a:prstGeom prst="rect">
            <a:avLst/>
          </a:prstGeom>
        </p:spPr>
      </p:pic>
      <p:pic>
        <p:nvPicPr>
          <p:cNvPr id="22" name="Imagen 21" descr="Logotipo&#10;&#10;Descripción generada automáticamente">
            <a:extLst>
              <a:ext uri="{FF2B5EF4-FFF2-40B4-BE49-F238E27FC236}">
                <a16:creationId xmlns:a16="http://schemas.microsoft.com/office/drawing/2014/main" id="{CA066D09-3634-9F0E-A047-9CD6A5EE8D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377" y="22755"/>
            <a:ext cx="1361412" cy="1279727"/>
          </a:xfrm>
          <a:prstGeom prst="rect">
            <a:avLst/>
          </a:prstGeom>
        </p:spPr>
      </p:pic>
      <p:pic>
        <p:nvPicPr>
          <p:cNvPr id="6" name="Picture 4" descr="Mapa de Cajamarca en Perú ilustración del vector. Ilustración de rojo -  168021706">
            <a:extLst>
              <a:ext uri="{FF2B5EF4-FFF2-40B4-BE49-F238E27FC236}">
                <a16:creationId xmlns:a16="http://schemas.microsoft.com/office/drawing/2014/main" id="{CBB4F0E4-F609-AAE3-9E57-9551F3AEA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691" y="-18654"/>
            <a:ext cx="846920" cy="105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10B2DC1F-A71D-DFA0-243F-7C5CBC952311}"/>
              </a:ext>
            </a:extLst>
          </p:cNvPr>
          <p:cNvGrpSpPr/>
          <p:nvPr/>
        </p:nvGrpSpPr>
        <p:grpSpPr>
          <a:xfrm>
            <a:off x="10557121" y="3411309"/>
            <a:ext cx="1260000" cy="562591"/>
            <a:chOff x="9520660" y="1706011"/>
            <a:chExt cx="1328122" cy="627003"/>
          </a:xfrm>
        </p:grpSpPr>
        <p:sp>
          <p:nvSpPr>
            <p:cNvPr id="15" name="Flecha: cheurón 14">
              <a:extLst>
                <a:ext uri="{FF2B5EF4-FFF2-40B4-BE49-F238E27FC236}">
                  <a16:creationId xmlns:a16="http://schemas.microsoft.com/office/drawing/2014/main" id="{75AC375B-9581-7EC4-DBDA-B09AE2E9A467}"/>
                </a:ext>
              </a:extLst>
            </p:cNvPr>
            <p:cNvSpPr/>
            <p:nvPr/>
          </p:nvSpPr>
          <p:spPr>
            <a:xfrm>
              <a:off x="9520660" y="1706925"/>
              <a:ext cx="1328122" cy="626089"/>
            </a:xfrm>
            <a:prstGeom prst="chevron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PE" sz="1400"/>
            </a:p>
          </p:txBody>
        </p:sp>
        <p:sp>
          <p:nvSpPr>
            <p:cNvPr id="17" name="Flecha: cheurón 4">
              <a:extLst>
                <a:ext uri="{FF2B5EF4-FFF2-40B4-BE49-F238E27FC236}">
                  <a16:creationId xmlns:a16="http://schemas.microsoft.com/office/drawing/2014/main" id="{C2D8F77F-5BBB-C4E5-F0C6-5F71DD7D6096}"/>
                </a:ext>
              </a:extLst>
            </p:cNvPr>
            <p:cNvSpPr txBox="1"/>
            <p:nvPr/>
          </p:nvSpPr>
          <p:spPr>
            <a:xfrm>
              <a:off x="9800269" y="1706011"/>
              <a:ext cx="796874" cy="6260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400" b="1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2024</a:t>
              </a:r>
              <a:endParaRPr lang="es-PE" sz="14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3C8D5B36-C82C-1E9E-1634-2A7021D145E8}"/>
              </a:ext>
            </a:extLst>
          </p:cNvPr>
          <p:cNvCxnSpPr/>
          <p:nvPr/>
        </p:nvCxnSpPr>
        <p:spPr>
          <a:xfrm flipV="1">
            <a:off x="10594780" y="2261744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7EFEBB5-C889-3867-5E68-12C5B7588F62}"/>
              </a:ext>
            </a:extLst>
          </p:cNvPr>
          <p:cNvSpPr txBox="1"/>
          <p:nvPr/>
        </p:nvSpPr>
        <p:spPr>
          <a:xfrm rot="10800000" flipV="1">
            <a:off x="9575921" y="3984752"/>
            <a:ext cx="1240889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100" dirty="0"/>
              <a:t>Rio Tinto se asocia con </a:t>
            </a:r>
            <a:r>
              <a:rPr lang="es-ES" sz="1100" dirty="0" err="1"/>
              <a:t>First</a:t>
            </a:r>
            <a:r>
              <a:rPr lang="es-ES" sz="1100" dirty="0"/>
              <a:t> Quantum para continuar con la siguiente fase del proyecto. </a:t>
            </a:r>
            <a:endParaRPr lang="es-PE" sz="1100" dirty="0"/>
          </a:p>
        </p:txBody>
      </p:sp>
    </p:spTree>
    <p:extLst>
      <p:ext uri="{BB962C8B-B14F-4D97-AF65-F5344CB8AC3E}">
        <p14:creationId xmlns:p14="http://schemas.microsoft.com/office/powerpoint/2010/main" val="13148647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925D63-597F-13A7-CBB2-97E267519366}"/>
              </a:ext>
            </a:extLst>
          </p:cNvPr>
          <p:cNvSpPr txBox="1">
            <a:spLocks/>
          </p:cNvSpPr>
          <p:nvPr/>
        </p:nvSpPr>
        <p:spPr>
          <a:xfrm>
            <a:off x="1328062" y="96405"/>
            <a:ext cx="10058400" cy="584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Granja en Números</a:t>
            </a:r>
            <a:endParaRPr lang="es-PE" sz="3000" b="1" u="sng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4868A934-5738-CDFE-9783-CC1D0DE18FB2}"/>
              </a:ext>
            </a:extLst>
          </p:cNvPr>
          <p:cNvGrpSpPr/>
          <p:nvPr/>
        </p:nvGrpSpPr>
        <p:grpSpPr>
          <a:xfrm>
            <a:off x="695079" y="1216650"/>
            <a:ext cx="5080000" cy="5145707"/>
            <a:chOff x="137879" y="732579"/>
            <a:chExt cx="6190350" cy="5585640"/>
          </a:xfrm>
        </p:grpSpPr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9A484870-3C02-B247-74BA-B03F91551912}"/>
                </a:ext>
              </a:extLst>
            </p:cNvPr>
            <p:cNvGrpSpPr/>
            <p:nvPr/>
          </p:nvGrpSpPr>
          <p:grpSpPr>
            <a:xfrm>
              <a:off x="137879" y="732579"/>
              <a:ext cx="6190350" cy="5406964"/>
              <a:chOff x="370103" y="558411"/>
              <a:chExt cx="6219383" cy="5400048"/>
            </a:xfrm>
          </p:grpSpPr>
          <p:graphicFrame>
            <p:nvGraphicFramePr>
              <p:cNvPr id="12" name="Diagrama 11">
                <a:extLst>
                  <a:ext uri="{FF2B5EF4-FFF2-40B4-BE49-F238E27FC236}">
                    <a16:creationId xmlns:a16="http://schemas.microsoft.com/office/drawing/2014/main" id="{A09CB95D-BA39-8976-21DF-04E2D4438E7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101331271"/>
                  </p:ext>
                </p:extLst>
              </p:nvPr>
            </p:nvGraphicFramePr>
            <p:xfrm>
              <a:off x="370103" y="558411"/>
              <a:ext cx="6219383" cy="412970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grpSp>
            <p:nvGrpSpPr>
              <p:cNvPr id="19" name="Grupo 18">
                <a:extLst>
                  <a:ext uri="{FF2B5EF4-FFF2-40B4-BE49-F238E27FC236}">
                    <a16:creationId xmlns:a16="http://schemas.microsoft.com/office/drawing/2014/main" id="{3B644778-C025-41CD-5B74-755B6004E970}"/>
                  </a:ext>
                </a:extLst>
              </p:cNvPr>
              <p:cNvGrpSpPr/>
              <p:nvPr/>
            </p:nvGrpSpPr>
            <p:grpSpPr>
              <a:xfrm>
                <a:off x="2609081" y="4893770"/>
                <a:ext cx="3980405" cy="1064689"/>
                <a:chOff x="2238977" y="2929911"/>
                <a:chExt cx="3980405" cy="1064689"/>
              </a:xfrm>
            </p:grpSpPr>
            <p:sp>
              <p:nvSpPr>
                <p:cNvPr id="23" name="Rectángulo: esquinas superiores redondeadas 22">
                  <a:extLst>
                    <a:ext uri="{FF2B5EF4-FFF2-40B4-BE49-F238E27FC236}">
                      <a16:creationId xmlns:a16="http://schemas.microsoft.com/office/drawing/2014/main" id="{2BC71930-F0B9-34EE-B015-46704CAB4F7A}"/>
                    </a:ext>
                  </a:extLst>
                </p:cNvPr>
                <p:cNvSpPr/>
                <p:nvPr/>
              </p:nvSpPr>
              <p:spPr>
                <a:xfrm rot="5400000">
                  <a:off x="3696835" y="1472053"/>
                  <a:ext cx="1064689" cy="3980405"/>
                </a:xfrm>
                <a:prstGeom prst="round2SameRect">
                  <a:avLst/>
                </a:prstGeom>
              </p:spPr>
              <p:style>
                <a:lnRef idx="2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s-P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" name="Rectángulo: esquinas superiores redondeadas 4">
                  <a:extLst>
                    <a:ext uri="{FF2B5EF4-FFF2-40B4-BE49-F238E27FC236}">
                      <a16:creationId xmlns:a16="http://schemas.microsoft.com/office/drawing/2014/main" id="{CE9CAEAA-3408-6DFA-A36D-AF77441DBFD3}"/>
                    </a:ext>
                  </a:extLst>
                </p:cNvPr>
                <p:cNvSpPr txBox="1"/>
                <p:nvPr/>
              </p:nvSpPr>
              <p:spPr>
                <a:xfrm>
                  <a:off x="2238977" y="2981885"/>
                  <a:ext cx="3928431" cy="96074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72390" tIns="36195" rIns="72390" bIns="36195" numCol="1" spcCol="1270" anchor="ctr" anchorCtr="0">
                  <a:noAutofit/>
                </a:bodyPr>
                <a:lstStyle/>
                <a:p>
                  <a:pPr marL="171450" lvl="1" indent="-171450" algn="l" defTabSz="844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"/>
                  </a:pPr>
                  <a:r>
                    <a:rPr lang="es-ES" sz="2200" kern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Vida útil de la mina</a:t>
                  </a:r>
                  <a:endParaRPr lang="es-PE" sz="2200" kern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C99DE269-016B-F4DE-3939-17D8997B8D3B}"/>
                </a:ext>
              </a:extLst>
            </p:cNvPr>
            <p:cNvGrpSpPr/>
            <p:nvPr/>
          </p:nvGrpSpPr>
          <p:grpSpPr>
            <a:xfrm>
              <a:off x="159654" y="4985654"/>
              <a:ext cx="2228525" cy="1332565"/>
              <a:chOff x="0" y="2796825"/>
              <a:chExt cx="2238977" cy="1330861"/>
            </a:xfrm>
          </p:grpSpPr>
          <p:sp>
            <p:nvSpPr>
              <p:cNvPr id="32" name="Rectángulo: esquinas redondeadas 31">
                <a:extLst>
                  <a:ext uri="{FF2B5EF4-FFF2-40B4-BE49-F238E27FC236}">
                    <a16:creationId xmlns:a16="http://schemas.microsoft.com/office/drawing/2014/main" id="{6B23C5C4-1544-1666-A6EF-4C6FFA14790F}"/>
                  </a:ext>
                </a:extLst>
              </p:cNvPr>
              <p:cNvSpPr/>
              <p:nvPr/>
            </p:nvSpPr>
            <p:spPr>
              <a:xfrm>
                <a:off x="0" y="2796825"/>
                <a:ext cx="2238977" cy="1330861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s-PE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Rectángulo: esquinas redondeadas 6">
                <a:extLst>
                  <a:ext uri="{FF2B5EF4-FFF2-40B4-BE49-F238E27FC236}">
                    <a16:creationId xmlns:a16="http://schemas.microsoft.com/office/drawing/2014/main" id="{90EACF5F-F132-085C-8C88-F1CD3575DD58}"/>
                  </a:ext>
                </a:extLst>
              </p:cNvPr>
              <p:cNvSpPr txBox="1"/>
              <p:nvPr/>
            </p:nvSpPr>
            <p:spPr>
              <a:xfrm>
                <a:off x="64967" y="2861792"/>
                <a:ext cx="2109043" cy="120092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0970" tIns="70485" rIns="140970" bIns="70485" numCol="1" spcCol="1270" anchor="ctr" anchorCtr="0">
                <a:noAutofit/>
              </a:bodyPr>
              <a:lstStyle/>
              <a:p>
                <a:pPr marL="0" lvl="0" indent="0" algn="ctr" defTabSz="1644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S" sz="2500" dirty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s-ES" sz="2500" kern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0 años</a:t>
                </a:r>
                <a:endParaRPr lang="es-PE" sz="2500" kern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FF6D6260-0B02-87EF-2F8D-53AF794F6949}"/>
              </a:ext>
            </a:extLst>
          </p:cNvPr>
          <p:cNvGrpSpPr/>
          <p:nvPr/>
        </p:nvGrpSpPr>
        <p:grpSpPr>
          <a:xfrm>
            <a:off x="6306462" y="1273454"/>
            <a:ext cx="5080000" cy="5145707"/>
            <a:chOff x="137879" y="732579"/>
            <a:chExt cx="6190350" cy="5585640"/>
          </a:xfrm>
        </p:grpSpPr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4DF67AF4-C827-B1C0-80A2-32810DBE72A2}"/>
                </a:ext>
              </a:extLst>
            </p:cNvPr>
            <p:cNvGrpSpPr/>
            <p:nvPr/>
          </p:nvGrpSpPr>
          <p:grpSpPr>
            <a:xfrm>
              <a:off x="137879" y="732579"/>
              <a:ext cx="6190350" cy="5406964"/>
              <a:chOff x="370103" y="558411"/>
              <a:chExt cx="6219383" cy="5400048"/>
            </a:xfrm>
          </p:grpSpPr>
          <p:graphicFrame>
            <p:nvGraphicFramePr>
              <p:cNvPr id="40" name="Diagrama 39">
                <a:extLst>
                  <a:ext uri="{FF2B5EF4-FFF2-40B4-BE49-F238E27FC236}">
                    <a16:creationId xmlns:a16="http://schemas.microsoft.com/office/drawing/2014/main" id="{59B2DED4-90FA-EDB7-1834-BBDABC8B7FA2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693633731"/>
                  </p:ext>
                </p:extLst>
              </p:nvPr>
            </p:nvGraphicFramePr>
            <p:xfrm>
              <a:off x="370103" y="558411"/>
              <a:ext cx="6219383" cy="412970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  <p:grpSp>
            <p:nvGrpSpPr>
              <p:cNvPr id="41" name="Grupo 40">
                <a:extLst>
                  <a:ext uri="{FF2B5EF4-FFF2-40B4-BE49-F238E27FC236}">
                    <a16:creationId xmlns:a16="http://schemas.microsoft.com/office/drawing/2014/main" id="{EAE93B95-C9DE-62AF-07A9-A16187DD4465}"/>
                  </a:ext>
                </a:extLst>
              </p:cNvPr>
              <p:cNvGrpSpPr/>
              <p:nvPr/>
            </p:nvGrpSpPr>
            <p:grpSpPr>
              <a:xfrm>
                <a:off x="2609081" y="4893770"/>
                <a:ext cx="3980405" cy="1064689"/>
                <a:chOff x="2238977" y="2929911"/>
                <a:chExt cx="3980405" cy="1064689"/>
              </a:xfrm>
            </p:grpSpPr>
            <p:sp>
              <p:nvSpPr>
                <p:cNvPr id="42" name="Rectángulo: esquinas superiores redondeadas 41">
                  <a:extLst>
                    <a:ext uri="{FF2B5EF4-FFF2-40B4-BE49-F238E27FC236}">
                      <a16:creationId xmlns:a16="http://schemas.microsoft.com/office/drawing/2014/main" id="{25B9FCA7-C719-60BB-C403-00E05BEF6767}"/>
                    </a:ext>
                  </a:extLst>
                </p:cNvPr>
                <p:cNvSpPr/>
                <p:nvPr/>
              </p:nvSpPr>
              <p:spPr>
                <a:xfrm rot="5400000">
                  <a:off x="3696835" y="1472053"/>
                  <a:ext cx="1064689" cy="3980405"/>
                </a:xfrm>
                <a:prstGeom prst="round2SameRect">
                  <a:avLst/>
                </a:prstGeom>
              </p:spPr>
              <p:style>
                <a:lnRef idx="2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s-P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" name="Rectángulo: esquinas superiores redondeadas 4">
                  <a:extLst>
                    <a:ext uri="{FF2B5EF4-FFF2-40B4-BE49-F238E27FC236}">
                      <a16:creationId xmlns:a16="http://schemas.microsoft.com/office/drawing/2014/main" id="{62D7CA6C-A5C0-068C-80C0-FC2C274BB106}"/>
                    </a:ext>
                  </a:extLst>
                </p:cNvPr>
                <p:cNvSpPr txBox="1"/>
                <p:nvPr/>
              </p:nvSpPr>
              <p:spPr>
                <a:xfrm>
                  <a:off x="2238977" y="2981885"/>
                  <a:ext cx="3928431" cy="96074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72390" tIns="36195" rIns="72390" bIns="36195" numCol="1" spcCol="1270" anchor="ctr" anchorCtr="0">
                  <a:noAutofit/>
                </a:bodyPr>
                <a:lstStyle/>
                <a:p>
                  <a:pPr marL="171450" lvl="1" indent="-171450" algn="l" defTabSz="844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"/>
                  </a:pPr>
                  <a:r>
                    <a:rPr lang="es-ES" sz="2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Empleo Directo durante la vida útil de la mina</a:t>
                  </a:r>
                  <a:endParaRPr lang="es-PE" sz="2200" kern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24297DDE-227A-EFA1-4656-68E799F26196}"/>
                </a:ext>
              </a:extLst>
            </p:cNvPr>
            <p:cNvGrpSpPr/>
            <p:nvPr/>
          </p:nvGrpSpPr>
          <p:grpSpPr>
            <a:xfrm>
              <a:off x="159654" y="4985654"/>
              <a:ext cx="2228525" cy="1332565"/>
              <a:chOff x="0" y="2796825"/>
              <a:chExt cx="2238977" cy="1330861"/>
            </a:xfrm>
          </p:grpSpPr>
          <p:sp>
            <p:nvSpPr>
              <p:cNvPr id="38" name="Rectángulo: esquinas redondeadas 37">
                <a:extLst>
                  <a:ext uri="{FF2B5EF4-FFF2-40B4-BE49-F238E27FC236}">
                    <a16:creationId xmlns:a16="http://schemas.microsoft.com/office/drawing/2014/main" id="{A57F7990-F79F-FF99-83E0-DAF0F7C82CE6}"/>
                  </a:ext>
                </a:extLst>
              </p:cNvPr>
              <p:cNvSpPr/>
              <p:nvPr/>
            </p:nvSpPr>
            <p:spPr>
              <a:xfrm>
                <a:off x="0" y="2796825"/>
                <a:ext cx="2238977" cy="1330861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s-PE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Rectángulo: esquinas redondeadas 6">
                <a:extLst>
                  <a:ext uri="{FF2B5EF4-FFF2-40B4-BE49-F238E27FC236}">
                    <a16:creationId xmlns:a16="http://schemas.microsoft.com/office/drawing/2014/main" id="{49301BC8-D7A5-837A-B0D5-6A8B501B8D42}"/>
                  </a:ext>
                </a:extLst>
              </p:cNvPr>
              <p:cNvSpPr txBox="1"/>
              <p:nvPr/>
            </p:nvSpPr>
            <p:spPr>
              <a:xfrm>
                <a:off x="64967" y="2861792"/>
                <a:ext cx="2109043" cy="120092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0970" tIns="70485" rIns="140970" bIns="70485" numCol="1" spcCol="1270" anchor="ctr" anchorCtr="0">
                <a:noAutofit/>
              </a:bodyPr>
              <a:lstStyle/>
              <a:p>
                <a:pPr marL="0" lvl="0" indent="0" algn="ctr" defTabSz="1644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S" sz="2500" dirty="0">
                    <a:latin typeface="Arial" panose="020B0604020202020204" pitchFamily="34" charset="0"/>
                    <a:cs typeface="Arial" panose="020B0604020202020204" pitchFamily="34" charset="0"/>
                  </a:rPr>
                  <a:t>1,500 a 2,500 empleos</a:t>
                </a:r>
                <a:endParaRPr lang="es-PE" sz="2500" kern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954053B0-CFB1-6340-BA68-73EB519880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1" y="0"/>
            <a:ext cx="3047998" cy="1143000"/>
          </a:xfrm>
          <a:prstGeom prst="rect">
            <a:avLst/>
          </a:prstGeom>
        </p:spPr>
      </p:pic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7A34A551-10C3-8CD7-0D33-466B09E1FC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377" y="22755"/>
            <a:ext cx="1361412" cy="1279727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B9F73A33-AF48-7225-854E-A0C91A041A61}"/>
              </a:ext>
            </a:extLst>
          </p:cNvPr>
          <p:cNvGrpSpPr/>
          <p:nvPr/>
        </p:nvGrpSpPr>
        <p:grpSpPr>
          <a:xfrm>
            <a:off x="2523879" y="3607224"/>
            <a:ext cx="3251200" cy="982088"/>
            <a:chOff x="1828799" y="2702604"/>
            <a:chExt cx="3251200" cy="982088"/>
          </a:xfrm>
        </p:grpSpPr>
        <p:sp>
          <p:nvSpPr>
            <p:cNvPr id="8" name="Rectángulo: esquinas superiores redondeadas 7">
              <a:extLst>
                <a:ext uri="{FF2B5EF4-FFF2-40B4-BE49-F238E27FC236}">
                  <a16:creationId xmlns:a16="http://schemas.microsoft.com/office/drawing/2014/main" id="{8239249C-398D-333C-3D18-1532BC9A5B5C}"/>
                </a:ext>
              </a:extLst>
            </p:cNvPr>
            <p:cNvSpPr/>
            <p:nvPr/>
          </p:nvSpPr>
          <p:spPr>
            <a:xfrm rot="5400000">
              <a:off x="2963355" y="1568048"/>
              <a:ext cx="982088" cy="3251200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PE"/>
            </a:p>
          </p:txBody>
        </p:sp>
        <p:sp>
          <p:nvSpPr>
            <p:cNvPr id="9" name="Rectángulo: esquinas superiores redondeadas 4">
              <a:extLst>
                <a:ext uri="{FF2B5EF4-FFF2-40B4-BE49-F238E27FC236}">
                  <a16:creationId xmlns:a16="http://schemas.microsoft.com/office/drawing/2014/main" id="{B409DF9D-513B-193D-4F66-060D856DD2DA}"/>
                </a:ext>
              </a:extLst>
            </p:cNvPr>
            <p:cNvSpPr txBox="1"/>
            <p:nvPr/>
          </p:nvSpPr>
          <p:spPr>
            <a:xfrm>
              <a:off x="1828799" y="2750546"/>
              <a:ext cx="3203258" cy="8862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ES" sz="2200" kern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Capacidad de Producción de Cobre</a:t>
              </a:r>
              <a:endParaRPr lang="es-PE" sz="22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99532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6D75EE5-57FF-4D1E-B105-A6036B0FE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P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13828F-06C6-4172-B0DE-BAB012020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PE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CB2A3A6-962C-4D7A-8272-EDEDD881F0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B4048A3-D4C4-462E-9D01-B1E1A2834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0024992-3820-435E-AF30-7DF0C7EF4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P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F803412-0E5F-4A63-B61F-CB1ACE3F9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3996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0F53FB84-659D-ED13-D9E4-BCF6479C6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891" y="640080"/>
            <a:ext cx="3832698" cy="360273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16CEEC1-68B3-4EA2-9B0C-3DFD5D431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PE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1DDEF42-7F99-398C-A721-9E8A05BD7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90"/>
            <a:ext cx="2217420" cy="831533"/>
          </a:xfrm>
          <a:prstGeom prst="rect">
            <a:avLst/>
          </a:prstGeom>
        </p:spPr>
      </p:pic>
      <p:pic>
        <p:nvPicPr>
          <p:cNvPr id="1028" name="Picture 4" descr="Zafranal - Zafranal">
            <a:extLst>
              <a:ext uri="{FF2B5EF4-FFF2-40B4-BE49-F238E27FC236}">
                <a16:creationId xmlns:a16="http://schemas.microsoft.com/office/drawing/2014/main" id="{57C67807-E0E3-ECDC-6217-6C79693D4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658" y="885926"/>
            <a:ext cx="4665004" cy="311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3">
            <a:extLst>
              <a:ext uri="{FF2B5EF4-FFF2-40B4-BE49-F238E27FC236}">
                <a16:creationId xmlns:a16="http://schemas.microsoft.com/office/drawing/2014/main" id="{362AC08B-A547-34FA-D1DB-F2F0AE1BCE20}"/>
              </a:ext>
            </a:extLst>
          </p:cNvPr>
          <p:cNvSpPr txBox="1">
            <a:spLocks/>
          </p:cNvSpPr>
          <p:nvPr/>
        </p:nvSpPr>
        <p:spPr>
          <a:xfrm>
            <a:off x="1073643" y="5370958"/>
            <a:ext cx="4799019" cy="857250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1641"/>
              <a:gd name="connsiteY0" fmla="*/ 0 h 21600"/>
              <a:gd name="connsiteX1" fmla="*/ 19360 w 21641"/>
              <a:gd name="connsiteY1" fmla="*/ 600 h 21600"/>
              <a:gd name="connsiteX2" fmla="*/ 21600 w 21641"/>
              <a:gd name="connsiteY2" fmla="*/ 10800 h 21600"/>
              <a:gd name="connsiteX3" fmla="*/ 18125 w 21641"/>
              <a:gd name="connsiteY3" fmla="*/ 21600 h 21600"/>
              <a:gd name="connsiteX4" fmla="*/ 3475 w 21641"/>
              <a:gd name="connsiteY4" fmla="*/ 21600 h 21600"/>
              <a:gd name="connsiteX5" fmla="*/ 0 w 21641"/>
              <a:gd name="connsiteY5" fmla="*/ 10800 h 21600"/>
              <a:gd name="connsiteX6" fmla="*/ 3475 w 21641"/>
              <a:gd name="connsiteY6" fmla="*/ 0 h 21600"/>
              <a:gd name="connsiteX0" fmla="*/ 3475 w 21600"/>
              <a:gd name="connsiteY0" fmla="*/ 0 h 21900"/>
              <a:gd name="connsiteX1" fmla="*/ 19360 w 21600"/>
              <a:gd name="connsiteY1" fmla="*/ 600 h 21900"/>
              <a:gd name="connsiteX2" fmla="*/ 21600 w 21600"/>
              <a:gd name="connsiteY2" fmla="*/ 10800 h 21900"/>
              <a:gd name="connsiteX3" fmla="*/ 19360 w 21600"/>
              <a:gd name="connsiteY3" fmla="*/ 21900 h 21900"/>
              <a:gd name="connsiteX4" fmla="*/ 3475 w 21600"/>
              <a:gd name="connsiteY4" fmla="*/ 21600 h 21900"/>
              <a:gd name="connsiteX5" fmla="*/ 0 w 21600"/>
              <a:gd name="connsiteY5" fmla="*/ 10800 h 21900"/>
              <a:gd name="connsiteX6" fmla="*/ 3475 w 21600"/>
              <a:gd name="connsiteY6" fmla="*/ 0 h 21900"/>
              <a:gd name="connsiteX0" fmla="*/ 2189 w 21652"/>
              <a:gd name="connsiteY0" fmla="*/ 0 h 22200"/>
              <a:gd name="connsiteX1" fmla="*/ 19412 w 21652"/>
              <a:gd name="connsiteY1" fmla="*/ 900 h 22200"/>
              <a:gd name="connsiteX2" fmla="*/ 21652 w 21652"/>
              <a:gd name="connsiteY2" fmla="*/ 11100 h 22200"/>
              <a:gd name="connsiteX3" fmla="*/ 19412 w 21652"/>
              <a:gd name="connsiteY3" fmla="*/ 22200 h 22200"/>
              <a:gd name="connsiteX4" fmla="*/ 3527 w 21652"/>
              <a:gd name="connsiteY4" fmla="*/ 21900 h 22200"/>
              <a:gd name="connsiteX5" fmla="*/ 52 w 21652"/>
              <a:gd name="connsiteY5" fmla="*/ 11100 h 22200"/>
              <a:gd name="connsiteX6" fmla="*/ 2189 w 21652"/>
              <a:gd name="connsiteY6" fmla="*/ 0 h 22200"/>
              <a:gd name="connsiteX0" fmla="*/ 2139 w 21602"/>
              <a:gd name="connsiteY0" fmla="*/ 0 h 22500"/>
              <a:gd name="connsiteX1" fmla="*/ 19362 w 21602"/>
              <a:gd name="connsiteY1" fmla="*/ 900 h 22500"/>
              <a:gd name="connsiteX2" fmla="*/ 21602 w 21602"/>
              <a:gd name="connsiteY2" fmla="*/ 11100 h 22500"/>
              <a:gd name="connsiteX3" fmla="*/ 19362 w 21602"/>
              <a:gd name="connsiteY3" fmla="*/ 22200 h 22500"/>
              <a:gd name="connsiteX4" fmla="*/ 2036 w 21602"/>
              <a:gd name="connsiteY4" fmla="*/ 22500 h 22500"/>
              <a:gd name="connsiteX5" fmla="*/ 2 w 21602"/>
              <a:gd name="connsiteY5" fmla="*/ 11100 h 22500"/>
              <a:gd name="connsiteX6" fmla="*/ 2139 w 21602"/>
              <a:gd name="connsiteY6" fmla="*/ 0 h 22500"/>
              <a:gd name="connsiteX0" fmla="*/ 2139 w 21602"/>
              <a:gd name="connsiteY0" fmla="*/ 0 h 22500"/>
              <a:gd name="connsiteX1" fmla="*/ 19362 w 21602"/>
              <a:gd name="connsiteY1" fmla="*/ 300 h 22500"/>
              <a:gd name="connsiteX2" fmla="*/ 21602 w 21602"/>
              <a:gd name="connsiteY2" fmla="*/ 11100 h 22500"/>
              <a:gd name="connsiteX3" fmla="*/ 19362 w 21602"/>
              <a:gd name="connsiteY3" fmla="*/ 22200 h 22500"/>
              <a:gd name="connsiteX4" fmla="*/ 2036 w 21602"/>
              <a:gd name="connsiteY4" fmla="*/ 22500 h 22500"/>
              <a:gd name="connsiteX5" fmla="*/ 2 w 21602"/>
              <a:gd name="connsiteY5" fmla="*/ 11100 h 22500"/>
              <a:gd name="connsiteX6" fmla="*/ 2139 w 21602"/>
              <a:gd name="connsiteY6" fmla="*/ 0 h 2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02" h="22500">
                <a:moveTo>
                  <a:pt x="2139" y="0"/>
                </a:moveTo>
                <a:cubicBezTo>
                  <a:pt x="7022" y="0"/>
                  <a:pt x="14479" y="300"/>
                  <a:pt x="19362" y="300"/>
                </a:cubicBezTo>
                <a:cubicBezTo>
                  <a:pt x="21281" y="300"/>
                  <a:pt x="21602" y="7450"/>
                  <a:pt x="21602" y="11100"/>
                </a:cubicBezTo>
                <a:cubicBezTo>
                  <a:pt x="21602" y="14750"/>
                  <a:pt x="21281" y="22200"/>
                  <a:pt x="19362" y="22200"/>
                </a:cubicBezTo>
                <a:lnTo>
                  <a:pt x="2036" y="22500"/>
                </a:lnTo>
                <a:cubicBezTo>
                  <a:pt x="117" y="22500"/>
                  <a:pt x="-15" y="14850"/>
                  <a:pt x="2" y="11100"/>
                </a:cubicBezTo>
                <a:cubicBezTo>
                  <a:pt x="19" y="7350"/>
                  <a:pt x="220" y="0"/>
                  <a:pt x="2139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b="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Proyecto </a:t>
            </a:r>
            <a:r>
              <a:rPr lang="en-US" sz="36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Zafranal</a:t>
            </a:r>
            <a:endParaRPr lang="en-US" sz="36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2263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71B021-3D39-5414-8930-FB4A25755B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5645" y="674064"/>
            <a:ext cx="10058400" cy="58420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s-ES" sz="30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Línea de Tiempo </a:t>
            </a:r>
            <a:r>
              <a:rPr lang="es-ES" sz="3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Zafranal</a:t>
            </a:r>
            <a:endParaRPr lang="es-PE" sz="3000" b="1" u="sng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75041733-6819-1780-1059-C356315B726C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590852642"/>
              </p:ext>
            </p:extLst>
          </p:nvPr>
        </p:nvGraphicFramePr>
        <p:xfrm>
          <a:off x="0" y="1608138"/>
          <a:ext cx="111887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67B5F202-F31F-A331-8911-0508244D96CF}"/>
              </a:ext>
            </a:extLst>
          </p:cNvPr>
          <p:cNvCxnSpPr/>
          <p:nvPr/>
        </p:nvCxnSpPr>
        <p:spPr>
          <a:xfrm flipV="1">
            <a:off x="257039" y="2215100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EB3328B-A081-58FE-EFCA-96D0B5857B96}"/>
              </a:ext>
            </a:extLst>
          </p:cNvPr>
          <p:cNvSpPr txBox="1"/>
          <p:nvPr/>
        </p:nvSpPr>
        <p:spPr>
          <a:xfrm>
            <a:off x="304615" y="2872034"/>
            <a:ext cx="13537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descubre el yacimiento</a:t>
            </a:r>
            <a:endParaRPr lang="es-PE" sz="11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F299E92-4877-9A54-3427-6FBE3860D25E}"/>
              </a:ext>
            </a:extLst>
          </p:cNvPr>
          <p:cNvSpPr txBox="1"/>
          <p:nvPr/>
        </p:nvSpPr>
        <p:spPr>
          <a:xfrm>
            <a:off x="1385809" y="3941210"/>
            <a:ext cx="13604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100" dirty="0"/>
              <a:t>La empresa minera </a:t>
            </a:r>
            <a:r>
              <a:rPr lang="es-ES" sz="1100" dirty="0" err="1"/>
              <a:t>Zafranal</a:t>
            </a:r>
            <a:r>
              <a:rPr lang="es-ES" sz="1100" dirty="0"/>
              <a:t> adquiere los derechos mineros para explorar y desarrollar el depósito.</a:t>
            </a: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58A653B2-01E1-8140-98B0-4E16677EA6E9}"/>
              </a:ext>
            </a:extLst>
          </p:cNvPr>
          <p:cNvCxnSpPr/>
          <p:nvPr/>
        </p:nvCxnSpPr>
        <p:spPr>
          <a:xfrm flipV="1">
            <a:off x="1385809" y="3980111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4882857-2BE0-9D90-8118-B905EB212B3D}"/>
              </a:ext>
            </a:extLst>
          </p:cNvPr>
          <p:cNvSpPr txBox="1"/>
          <p:nvPr/>
        </p:nvSpPr>
        <p:spPr>
          <a:xfrm rot="10800000" flipV="1">
            <a:off x="2512004" y="2105915"/>
            <a:ext cx="149371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100" dirty="0"/>
              <a:t>Se llevan a cabo exploraciones adicionales para determinar el tamaño y calidad de las reservas de cobre.</a:t>
            </a:r>
            <a:endParaRPr lang="es-PE" sz="1100" dirty="0"/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47DE8E86-B7DD-FC03-A475-C0FEF5A92FDE}"/>
              </a:ext>
            </a:extLst>
          </p:cNvPr>
          <p:cNvCxnSpPr/>
          <p:nvPr/>
        </p:nvCxnSpPr>
        <p:spPr>
          <a:xfrm flipV="1">
            <a:off x="2494727" y="2208602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25606F1-CF9B-383B-EC66-D50F24168051}"/>
              </a:ext>
            </a:extLst>
          </p:cNvPr>
          <p:cNvSpPr txBox="1"/>
          <p:nvPr/>
        </p:nvSpPr>
        <p:spPr>
          <a:xfrm rot="10800000" flipV="1">
            <a:off x="3673870" y="3980111"/>
            <a:ext cx="1309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100" dirty="0"/>
              <a:t>Se inician los trabajos para la presentación del EIA..</a:t>
            </a:r>
            <a:endParaRPr lang="es-PE" sz="1100" dirty="0"/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F15CB681-9F37-7B56-AE00-22E3B15DD145}"/>
              </a:ext>
            </a:extLst>
          </p:cNvPr>
          <p:cNvCxnSpPr/>
          <p:nvPr/>
        </p:nvCxnSpPr>
        <p:spPr>
          <a:xfrm flipV="1">
            <a:off x="3664741" y="3965597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F88C7258-AF1C-B11D-8936-6AFA27A9326B}"/>
              </a:ext>
            </a:extLst>
          </p:cNvPr>
          <p:cNvSpPr txBox="1"/>
          <p:nvPr/>
        </p:nvSpPr>
        <p:spPr>
          <a:xfrm rot="10800000" flipV="1">
            <a:off x="4799240" y="2476859"/>
            <a:ext cx="14854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100" dirty="0"/>
              <a:t>Se realizó el Plan de Participación ciudadana y sus modificatorias.</a:t>
            </a:r>
            <a:endParaRPr lang="es-PE" sz="1100" dirty="0"/>
          </a:p>
        </p:txBody>
      </p: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AF59F46E-A19A-38E9-BD0A-8D672AB6E09C}"/>
              </a:ext>
            </a:extLst>
          </p:cNvPr>
          <p:cNvCxnSpPr/>
          <p:nvPr/>
        </p:nvCxnSpPr>
        <p:spPr>
          <a:xfrm flipV="1">
            <a:off x="4803290" y="2205135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>
            <a:extLst>
              <a:ext uri="{FF2B5EF4-FFF2-40B4-BE49-F238E27FC236}">
                <a16:creationId xmlns:a16="http://schemas.microsoft.com/office/drawing/2014/main" id="{FA3BDE2E-6683-9C4A-E6A6-B1DA7085FD21}"/>
              </a:ext>
            </a:extLst>
          </p:cNvPr>
          <p:cNvSpPr txBox="1"/>
          <p:nvPr/>
        </p:nvSpPr>
        <p:spPr>
          <a:xfrm rot="10800000" flipV="1">
            <a:off x="5912557" y="3946049"/>
            <a:ext cx="182109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El Estudio de Impacto Ambiental detallado, fue admitido por el SENACE En este mismo documento se dio conformidad al Resumen Ejecutivo y al Plan de Participación Ciudadana.</a:t>
            </a:r>
            <a:endParaRPr lang="es-PE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89FA6A11-EFD3-C065-BDCD-20F070221DDF}"/>
              </a:ext>
            </a:extLst>
          </p:cNvPr>
          <p:cNvCxnSpPr/>
          <p:nvPr/>
        </p:nvCxnSpPr>
        <p:spPr>
          <a:xfrm flipV="1">
            <a:off x="5946210" y="3980111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uadroTexto 32">
            <a:extLst>
              <a:ext uri="{FF2B5EF4-FFF2-40B4-BE49-F238E27FC236}">
                <a16:creationId xmlns:a16="http://schemas.microsoft.com/office/drawing/2014/main" id="{074FF68C-CA22-7E66-34B7-8C70740225E1}"/>
              </a:ext>
            </a:extLst>
          </p:cNvPr>
          <p:cNvSpPr txBox="1"/>
          <p:nvPr/>
        </p:nvSpPr>
        <p:spPr>
          <a:xfrm rot="10800000" flipV="1">
            <a:off x="7066793" y="1903024"/>
            <a:ext cx="12408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Se expondrá el proyecto minero para la aprobación definitiva de la inversión en el cuarto trimestre.</a:t>
            </a:r>
            <a:endParaRPr lang="es-PE" dirty="0"/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040DA5D4-3C7B-B6D8-6858-FE7C67E1A4DA}"/>
              </a:ext>
            </a:extLst>
          </p:cNvPr>
          <p:cNvCxnSpPr/>
          <p:nvPr/>
        </p:nvCxnSpPr>
        <p:spPr>
          <a:xfrm flipV="1">
            <a:off x="7083311" y="2202349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uadroTexto 38">
            <a:extLst>
              <a:ext uri="{FF2B5EF4-FFF2-40B4-BE49-F238E27FC236}">
                <a16:creationId xmlns:a16="http://schemas.microsoft.com/office/drawing/2014/main" id="{7B0F6541-757F-DB2E-E2A8-00D03397BD72}"/>
              </a:ext>
            </a:extLst>
          </p:cNvPr>
          <p:cNvSpPr txBox="1"/>
          <p:nvPr/>
        </p:nvSpPr>
        <p:spPr>
          <a:xfrm rot="10800000" flipV="1">
            <a:off x="8221416" y="3940418"/>
            <a:ext cx="12408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100" dirty="0"/>
              <a:t>Se iniciarán las obras tempranas de construcción.</a:t>
            </a:r>
            <a:endParaRPr lang="es-PE" sz="1100" dirty="0"/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CA0FE931-44EF-6D4A-80C5-83A8D8CFF53B}"/>
              </a:ext>
            </a:extLst>
          </p:cNvPr>
          <p:cNvCxnSpPr/>
          <p:nvPr/>
        </p:nvCxnSpPr>
        <p:spPr>
          <a:xfrm flipV="1">
            <a:off x="8239207" y="3963064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B969EB90-E513-1394-0336-BB47E3F5A42F}"/>
              </a:ext>
            </a:extLst>
          </p:cNvPr>
          <p:cNvSpPr txBox="1"/>
          <p:nvPr/>
        </p:nvSpPr>
        <p:spPr>
          <a:xfrm rot="10800000" flipV="1">
            <a:off x="9301694" y="2647990"/>
            <a:ext cx="138965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100" dirty="0"/>
              <a:t>Se prevé terminar con la ejecución del proyecto</a:t>
            </a:r>
            <a:endParaRPr lang="es-PE" sz="1100" dirty="0"/>
          </a:p>
        </p:txBody>
      </p: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E7DCC6AA-5D4C-41D3-32B0-ADEC3A21A64C}"/>
              </a:ext>
            </a:extLst>
          </p:cNvPr>
          <p:cNvCxnSpPr/>
          <p:nvPr/>
        </p:nvCxnSpPr>
        <p:spPr>
          <a:xfrm flipV="1">
            <a:off x="9301694" y="2204547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o 2">
            <a:extLst>
              <a:ext uri="{FF2B5EF4-FFF2-40B4-BE49-F238E27FC236}">
                <a16:creationId xmlns:a16="http://schemas.microsoft.com/office/drawing/2014/main" id="{27DAD688-9C1B-3C01-5185-D8A53F7B4E14}"/>
              </a:ext>
            </a:extLst>
          </p:cNvPr>
          <p:cNvGrpSpPr/>
          <p:nvPr/>
        </p:nvGrpSpPr>
        <p:grpSpPr>
          <a:xfrm>
            <a:off x="10374753" y="3362291"/>
            <a:ext cx="1368000" cy="562591"/>
            <a:chOff x="9520660" y="1706011"/>
            <a:chExt cx="1328122" cy="627003"/>
          </a:xfrm>
        </p:grpSpPr>
        <p:sp>
          <p:nvSpPr>
            <p:cNvPr id="5" name="Flecha: cheurón 4">
              <a:extLst>
                <a:ext uri="{FF2B5EF4-FFF2-40B4-BE49-F238E27FC236}">
                  <a16:creationId xmlns:a16="http://schemas.microsoft.com/office/drawing/2014/main" id="{A3B6C277-28EB-8487-2306-A63D9E2EEA7E}"/>
                </a:ext>
              </a:extLst>
            </p:cNvPr>
            <p:cNvSpPr/>
            <p:nvPr/>
          </p:nvSpPr>
          <p:spPr>
            <a:xfrm>
              <a:off x="9520660" y="1706925"/>
              <a:ext cx="1328122" cy="626089"/>
            </a:xfrm>
            <a:prstGeom prst="chevron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PE" sz="1400"/>
            </a:p>
          </p:txBody>
        </p:sp>
        <p:sp>
          <p:nvSpPr>
            <p:cNvPr id="8" name="Flecha: cheurón 4">
              <a:extLst>
                <a:ext uri="{FF2B5EF4-FFF2-40B4-BE49-F238E27FC236}">
                  <a16:creationId xmlns:a16="http://schemas.microsoft.com/office/drawing/2014/main" id="{0CACF6E2-17EA-2413-B9F1-43862F226063}"/>
                </a:ext>
              </a:extLst>
            </p:cNvPr>
            <p:cNvSpPr txBox="1"/>
            <p:nvPr/>
          </p:nvSpPr>
          <p:spPr>
            <a:xfrm>
              <a:off x="9800269" y="1706011"/>
              <a:ext cx="796874" cy="6260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400" b="1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2028</a:t>
              </a:r>
              <a:endParaRPr lang="es-PE" sz="14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1EAA6374-12F7-5C0D-94B6-322F2876A013}"/>
              </a:ext>
            </a:extLst>
          </p:cNvPr>
          <p:cNvCxnSpPr/>
          <p:nvPr/>
        </p:nvCxnSpPr>
        <p:spPr>
          <a:xfrm flipV="1">
            <a:off x="10509721" y="3969342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E6644BB-F777-064E-3ADD-1F2733763843}"/>
              </a:ext>
            </a:extLst>
          </p:cNvPr>
          <p:cNvSpPr txBox="1"/>
          <p:nvPr/>
        </p:nvSpPr>
        <p:spPr>
          <a:xfrm rot="10800000" flipV="1">
            <a:off x="10525103" y="3953140"/>
            <a:ext cx="12751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100" dirty="0"/>
              <a:t>Se espera dar inicio a las operaciones comerciales</a:t>
            </a:r>
            <a:endParaRPr lang="es-PE" sz="1100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B6F01A7F-5938-58AE-FC9D-4E0347A936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49" y="0"/>
            <a:ext cx="2106592" cy="789973"/>
          </a:xfrm>
          <a:prstGeom prst="rect">
            <a:avLst/>
          </a:prstGeom>
        </p:spPr>
      </p:pic>
      <p:pic>
        <p:nvPicPr>
          <p:cNvPr id="22" name="Imagen 21" descr="Logotipo&#10;&#10;Descripción generada automáticamente">
            <a:extLst>
              <a:ext uri="{FF2B5EF4-FFF2-40B4-BE49-F238E27FC236}">
                <a16:creationId xmlns:a16="http://schemas.microsoft.com/office/drawing/2014/main" id="{CA066D09-3634-9F0E-A047-9CD6A5EE8D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377" y="22755"/>
            <a:ext cx="1361412" cy="1279727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5612DEEE-12A2-DC74-BA5B-420CEB46D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010" y="446601"/>
            <a:ext cx="746859" cy="106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8559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925D63-597F-13A7-CBB2-97E267519366}"/>
              </a:ext>
            </a:extLst>
          </p:cNvPr>
          <p:cNvSpPr txBox="1">
            <a:spLocks/>
          </p:cNvSpPr>
          <p:nvPr/>
        </p:nvSpPr>
        <p:spPr>
          <a:xfrm>
            <a:off x="1328062" y="96405"/>
            <a:ext cx="10058400" cy="584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b="1" u="sng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Zafranal</a:t>
            </a:r>
            <a:r>
              <a:rPr lang="es-ES" sz="30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Números</a:t>
            </a:r>
            <a:endParaRPr lang="es-PE" sz="3000" b="1" u="sng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4868A934-5738-CDFE-9783-CC1D0DE18FB2}"/>
              </a:ext>
            </a:extLst>
          </p:cNvPr>
          <p:cNvGrpSpPr/>
          <p:nvPr/>
        </p:nvGrpSpPr>
        <p:grpSpPr>
          <a:xfrm>
            <a:off x="695079" y="1216650"/>
            <a:ext cx="5080000" cy="5145707"/>
            <a:chOff x="137879" y="732579"/>
            <a:chExt cx="6190350" cy="5585640"/>
          </a:xfrm>
        </p:grpSpPr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9A484870-3C02-B247-74BA-B03F91551912}"/>
                </a:ext>
              </a:extLst>
            </p:cNvPr>
            <p:cNvGrpSpPr/>
            <p:nvPr/>
          </p:nvGrpSpPr>
          <p:grpSpPr>
            <a:xfrm>
              <a:off x="137879" y="732579"/>
              <a:ext cx="6190350" cy="5406964"/>
              <a:chOff x="370103" y="558411"/>
              <a:chExt cx="6219383" cy="5400048"/>
            </a:xfrm>
          </p:grpSpPr>
          <p:graphicFrame>
            <p:nvGraphicFramePr>
              <p:cNvPr id="12" name="Diagrama 11">
                <a:extLst>
                  <a:ext uri="{FF2B5EF4-FFF2-40B4-BE49-F238E27FC236}">
                    <a16:creationId xmlns:a16="http://schemas.microsoft.com/office/drawing/2014/main" id="{A09CB95D-BA39-8976-21DF-04E2D4438E7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252625466"/>
                  </p:ext>
                </p:extLst>
              </p:nvPr>
            </p:nvGraphicFramePr>
            <p:xfrm>
              <a:off x="370103" y="558411"/>
              <a:ext cx="6219383" cy="412970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grpSp>
            <p:nvGrpSpPr>
              <p:cNvPr id="19" name="Grupo 18">
                <a:extLst>
                  <a:ext uri="{FF2B5EF4-FFF2-40B4-BE49-F238E27FC236}">
                    <a16:creationId xmlns:a16="http://schemas.microsoft.com/office/drawing/2014/main" id="{3B644778-C025-41CD-5B74-755B6004E970}"/>
                  </a:ext>
                </a:extLst>
              </p:cNvPr>
              <p:cNvGrpSpPr/>
              <p:nvPr/>
            </p:nvGrpSpPr>
            <p:grpSpPr>
              <a:xfrm>
                <a:off x="2609081" y="4893770"/>
                <a:ext cx="3980405" cy="1064689"/>
                <a:chOff x="2238977" y="2929911"/>
                <a:chExt cx="3980405" cy="1064689"/>
              </a:xfrm>
            </p:grpSpPr>
            <p:sp>
              <p:nvSpPr>
                <p:cNvPr id="23" name="Rectángulo: esquinas superiores redondeadas 22">
                  <a:extLst>
                    <a:ext uri="{FF2B5EF4-FFF2-40B4-BE49-F238E27FC236}">
                      <a16:creationId xmlns:a16="http://schemas.microsoft.com/office/drawing/2014/main" id="{2BC71930-F0B9-34EE-B015-46704CAB4F7A}"/>
                    </a:ext>
                  </a:extLst>
                </p:cNvPr>
                <p:cNvSpPr/>
                <p:nvPr/>
              </p:nvSpPr>
              <p:spPr>
                <a:xfrm rot="5400000">
                  <a:off x="3696835" y="1472053"/>
                  <a:ext cx="1064689" cy="3980405"/>
                </a:xfrm>
                <a:prstGeom prst="round2SameRect">
                  <a:avLst/>
                </a:prstGeom>
              </p:spPr>
              <p:style>
                <a:lnRef idx="2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s-P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" name="Rectángulo: esquinas superiores redondeadas 4">
                  <a:extLst>
                    <a:ext uri="{FF2B5EF4-FFF2-40B4-BE49-F238E27FC236}">
                      <a16:creationId xmlns:a16="http://schemas.microsoft.com/office/drawing/2014/main" id="{CE9CAEAA-3408-6DFA-A36D-AF77441DBFD3}"/>
                    </a:ext>
                  </a:extLst>
                </p:cNvPr>
                <p:cNvSpPr txBox="1"/>
                <p:nvPr/>
              </p:nvSpPr>
              <p:spPr>
                <a:xfrm>
                  <a:off x="2238977" y="2981885"/>
                  <a:ext cx="3928431" cy="96074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72390" tIns="36195" rIns="72390" bIns="36195" numCol="1" spcCol="1270" anchor="ctr" anchorCtr="0">
                  <a:noAutofit/>
                </a:bodyPr>
                <a:lstStyle/>
                <a:p>
                  <a:pPr marL="171450" lvl="1" indent="-171450" algn="l" defTabSz="844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"/>
                  </a:pPr>
                  <a:r>
                    <a:rPr lang="es-ES" sz="2200" kern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Vida útil de la mina</a:t>
                  </a:r>
                  <a:endParaRPr lang="es-PE" sz="2200" kern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C99DE269-016B-F4DE-3939-17D8997B8D3B}"/>
                </a:ext>
              </a:extLst>
            </p:cNvPr>
            <p:cNvGrpSpPr/>
            <p:nvPr/>
          </p:nvGrpSpPr>
          <p:grpSpPr>
            <a:xfrm>
              <a:off x="159654" y="4985654"/>
              <a:ext cx="2228525" cy="1332565"/>
              <a:chOff x="0" y="2796825"/>
              <a:chExt cx="2238977" cy="1330861"/>
            </a:xfrm>
          </p:grpSpPr>
          <p:sp>
            <p:nvSpPr>
              <p:cNvPr id="32" name="Rectángulo: esquinas redondeadas 31">
                <a:extLst>
                  <a:ext uri="{FF2B5EF4-FFF2-40B4-BE49-F238E27FC236}">
                    <a16:creationId xmlns:a16="http://schemas.microsoft.com/office/drawing/2014/main" id="{6B23C5C4-1544-1666-A6EF-4C6FFA14790F}"/>
                  </a:ext>
                </a:extLst>
              </p:cNvPr>
              <p:cNvSpPr/>
              <p:nvPr/>
            </p:nvSpPr>
            <p:spPr>
              <a:xfrm>
                <a:off x="0" y="2796825"/>
                <a:ext cx="2238977" cy="1330861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s-PE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Rectángulo: esquinas redondeadas 6">
                <a:extLst>
                  <a:ext uri="{FF2B5EF4-FFF2-40B4-BE49-F238E27FC236}">
                    <a16:creationId xmlns:a16="http://schemas.microsoft.com/office/drawing/2014/main" id="{90EACF5F-F132-085C-8C88-F1CD3575DD58}"/>
                  </a:ext>
                </a:extLst>
              </p:cNvPr>
              <p:cNvSpPr txBox="1"/>
              <p:nvPr/>
            </p:nvSpPr>
            <p:spPr>
              <a:xfrm>
                <a:off x="64967" y="2861792"/>
                <a:ext cx="2109043" cy="120092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0970" tIns="70485" rIns="140970" bIns="70485" numCol="1" spcCol="1270" anchor="ctr" anchorCtr="0">
                <a:noAutofit/>
              </a:bodyPr>
              <a:lstStyle/>
              <a:p>
                <a:pPr marL="0" lvl="0" indent="0" algn="ctr" defTabSz="1644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S" sz="2500" dirty="0">
                    <a:latin typeface="Arial" panose="020B0604020202020204" pitchFamily="34" charset="0"/>
                    <a:cs typeface="Arial" panose="020B0604020202020204" pitchFamily="34" charset="0"/>
                  </a:rPr>
                  <a:t>19</a:t>
                </a:r>
                <a:r>
                  <a:rPr lang="es-ES" sz="2500" kern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años</a:t>
                </a:r>
                <a:endParaRPr lang="es-PE" sz="2500" kern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FF6D6260-0B02-87EF-2F8D-53AF794F6949}"/>
              </a:ext>
            </a:extLst>
          </p:cNvPr>
          <p:cNvGrpSpPr/>
          <p:nvPr/>
        </p:nvGrpSpPr>
        <p:grpSpPr>
          <a:xfrm>
            <a:off x="6306462" y="1273454"/>
            <a:ext cx="5080000" cy="5145707"/>
            <a:chOff x="137879" y="732579"/>
            <a:chExt cx="6190350" cy="5585640"/>
          </a:xfrm>
        </p:grpSpPr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4DF67AF4-C827-B1C0-80A2-32810DBE72A2}"/>
                </a:ext>
              </a:extLst>
            </p:cNvPr>
            <p:cNvGrpSpPr/>
            <p:nvPr/>
          </p:nvGrpSpPr>
          <p:grpSpPr>
            <a:xfrm>
              <a:off x="137879" y="732579"/>
              <a:ext cx="6190350" cy="5406964"/>
              <a:chOff x="370103" y="558411"/>
              <a:chExt cx="6219383" cy="5400048"/>
            </a:xfrm>
          </p:grpSpPr>
          <p:graphicFrame>
            <p:nvGraphicFramePr>
              <p:cNvPr id="40" name="Diagrama 39">
                <a:extLst>
                  <a:ext uri="{FF2B5EF4-FFF2-40B4-BE49-F238E27FC236}">
                    <a16:creationId xmlns:a16="http://schemas.microsoft.com/office/drawing/2014/main" id="{59B2DED4-90FA-EDB7-1834-BBDABC8B7FA2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560262475"/>
                  </p:ext>
                </p:extLst>
              </p:nvPr>
            </p:nvGraphicFramePr>
            <p:xfrm>
              <a:off x="370103" y="558411"/>
              <a:ext cx="6219383" cy="412970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  <p:grpSp>
            <p:nvGrpSpPr>
              <p:cNvPr id="41" name="Grupo 40">
                <a:extLst>
                  <a:ext uri="{FF2B5EF4-FFF2-40B4-BE49-F238E27FC236}">
                    <a16:creationId xmlns:a16="http://schemas.microsoft.com/office/drawing/2014/main" id="{EAE93B95-C9DE-62AF-07A9-A16187DD4465}"/>
                  </a:ext>
                </a:extLst>
              </p:cNvPr>
              <p:cNvGrpSpPr/>
              <p:nvPr/>
            </p:nvGrpSpPr>
            <p:grpSpPr>
              <a:xfrm>
                <a:off x="2609081" y="4893770"/>
                <a:ext cx="3980405" cy="1064689"/>
                <a:chOff x="2238977" y="2929911"/>
                <a:chExt cx="3980405" cy="1064689"/>
              </a:xfrm>
            </p:grpSpPr>
            <p:sp>
              <p:nvSpPr>
                <p:cNvPr id="42" name="Rectángulo: esquinas superiores redondeadas 41">
                  <a:extLst>
                    <a:ext uri="{FF2B5EF4-FFF2-40B4-BE49-F238E27FC236}">
                      <a16:creationId xmlns:a16="http://schemas.microsoft.com/office/drawing/2014/main" id="{25B9FCA7-C719-60BB-C403-00E05BEF6767}"/>
                    </a:ext>
                  </a:extLst>
                </p:cNvPr>
                <p:cNvSpPr/>
                <p:nvPr/>
              </p:nvSpPr>
              <p:spPr>
                <a:xfrm rot="5400000">
                  <a:off x="3696835" y="1472053"/>
                  <a:ext cx="1064689" cy="3980405"/>
                </a:xfrm>
                <a:prstGeom prst="round2SameRect">
                  <a:avLst/>
                </a:prstGeom>
              </p:spPr>
              <p:style>
                <a:lnRef idx="2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s-P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" name="Rectángulo: esquinas superiores redondeadas 4">
                  <a:extLst>
                    <a:ext uri="{FF2B5EF4-FFF2-40B4-BE49-F238E27FC236}">
                      <a16:creationId xmlns:a16="http://schemas.microsoft.com/office/drawing/2014/main" id="{62D7CA6C-A5C0-068C-80C0-FC2C274BB106}"/>
                    </a:ext>
                  </a:extLst>
                </p:cNvPr>
                <p:cNvSpPr txBox="1"/>
                <p:nvPr/>
              </p:nvSpPr>
              <p:spPr>
                <a:xfrm>
                  <a:off x="2238977" y="2981885"/>
                  <a:ext cx="3928431" cy="96074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72390" tIns="36195" rIns="72390" bIns="36195" numCol="1" spcCol="1270" anchor="ctr" anchorCtr="0">
                  <a:noAutofit/>
                </a:bodyPr>
                <a:lstStyle/>
                <a:p>
                  <a:pPr marL="171450" lvl="1" indent="-171450" algn="l" defTabSz="844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"/>
                  </a:pPr>
                  <a:r>
                    <a:rPr lang="es-ES" sz="2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Empleo Directo durante la vida útil de la mina</a:t>
                  </a:r>
                  <a:endParaRPr lang="es-PE" sz="2200" kern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24297DDE-227A-EFA1-4656-68E799F26196}"/>
                </a:ext>
              </a:extLst>
            </p:cNvPr>
            <p:cNvGrpSpPr/>
            <p:nvPr/>
          </p:nvGrpSpPr>
          <p:grpSpPr>
            <a:xfrm>
              <a:off x="159654" y="4985654"/>
              <a:ext cx="2228525" cy="1332565"/>
              <a:chOff x="0" y="2796825"/>
              <a:chExt cx="2238977" cy="1330861"/>
            </a:xfrm>
          </p:grpSpPr>
          <p:sp>
            <p:nvSpPr>
              <p:cNvPr id="38" name="Rectángulo: esquinas redondeadas 37">
                <a:extLst>
                  <a:ext uri="{FF2B5EF4-FFF2-40B4-BE49-F238E27FC236}">
                    <a16:creationId xmlns:a16="http://schemas.microsoft.com/office/drawing/2014/main" id="{A57F7990-F79F-FF99-83E0-DAF0F7C82CE6}"/>
                  </a:ext>
                </a:extLst>
              </p:cNvPr>
              <p:cNvSpPr/>
              <p:nvPr/>
            </p:nvSpPr>
            <p:spPr>
              <a:xfrm>
                <a:off x="0" y="2796825"/>
                <a:ext cx="2238977" cy="1330861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s-PE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Rectángulo: esquinas redondeadas 6">
                <a:extLst>
                  <a:ext uri="{FF2B5EF4-FFF2-40B4-BE49-F238E27FC236}">
                    <a16:creationId xmlns:a16="http://schemas.microsoft.com/office/drawing/2014/main" id="{49301BC8-D7A5-837A-B0D5-6A8B501B8D42}"/>
                  </a:ext>
                </a:extLst>
              </p:cNvPr>
              <p:cNvSpPr txBox="1"/>
              <p:nvPr/>
            </p:nvSpPr>
            <p:spPr>
              <a:xfrm>
                <a:off x="64967" y="2861792"/>
                <a:ext cx="2109043" cy="120092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0970" tIns="70485" rIns="140970" bIns="70485" numCol="1" spcCol="1270" anchor="ctr" anchorCtr="0">
                <a:noAutofit/>
              </a:bodyPr>
              <a:lstStyle/>
              <a:p>
                <a:pPr marL="0" lvl="0" indent="0" algn="ctr" defTabSz="1644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S" sz="2500" dirty="0">
                    <a:latin typeface="Arial" panose="020B0604020202020204" pitchFamily="34" charset="0"/>
                    <a:cs typeface="Arial" panose="020B0604020202020204" pitchFamily="34" charset="0"/>
                  </a:rPr>
                  <a:t>800 empleos</a:t>
                </a:r>
                <a:endParaRPr lang="es-PE" sz="2500" kern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954053B0-CFB1-6340-BA68-73EB519880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1" y="0"/>
            <a:ext cx="3047998" cy="1143000"/>
          </a:xfrm>
          <a:prstGeom prst="rect">
            <a:avLst/>
          </a:prstGeom>
        </p:spPr>
      </p:pic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7A34A551-10C3-8CD7-0D33-466B09E1FC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377" y="22755"/>
            <a:ext cx="1361412" cy="127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67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47FDB00-F09C-44F7-D5A9-CC4A669247CC}"/>
              </a:ext>
            </a:extLst>
          </p:cNvPr>
          <p:cNvSpPr txBox="1"/>
          <p:nvPr/>
        </p:nvSpPr>
        <p:spPr>
          <a:xfrm>
            <a:off x="200062" y="2340747"/>
            <a:ext cx="3097310" cy="1374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PE" sz="1400" b="1" dirty="0">
                <a:solidFill>
                  <a:srgbClr val="00B050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27 Centros Poblados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PE" sz="1400" b="1" dirty="0">
                <a:solidFill>
                  <a:srgbClr val="00B050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+5000 familias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PE" sz="1400" b="1" dirty="0">
                <a:solidFill>
                  <a:srgbClr val="00B050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Trabajando junto a nuestros vecinos</a:t>
            </a:r>
            <a:r>
              <a:rPr lang="es-PE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, por un mejor entorno para todos. </a:t>
            </a: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D91F5829-5709-F1B9-42F4-E8F684A1A38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94" y="5185012"/>
            <a:ext cx="1185610" cy="111409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DAF24F6-7A74-087A-0F31-5A4A0B92E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204" y="0"/>
            <a:ext cx="8664796" cy="6299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F72CB85-E353-C4BD-CA64-9771BE621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336"/>
            <a:ext cx="2423160" cy="90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462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26D75EE5-57FF-4D1E-B105-A6036B0FE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PE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C913828F-06C6-4172-B0DE-BAB012020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PE"/>
          </a:p>
        </p:txBody>
      </p:sp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0CB2A3A6-962C-4D7A-8272-EDEDD881F0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39" name="Rectangle 1038">
            <a:extLst>
              <a:ext uri="{FF2B5EF4-FFF2-40B4-BE49-F238E27FC236}">
                <a16:creationId xmlns:a16="http://schemas.microsoft.com/office/drawing/2014/main" id="{0B4048A3-D4C4-462E-9D01-B1E1A2834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E0024992-3820-435E-AF30-7DF0C7EF4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PE"/>
          </a:p>
        </p:txBody>
      </p:sp>
      <p:sp>
        <p:nvSpPr>
          <p:cNvPr id="1043" name="Rectangle 1042">
            <a:extLst>
              <a:ext uri="{FF2B5EF4-FFF2-40B4-BE49-F238E27FC236}">
                <a16:creationId xmlns:a16="http://schemas.microsoft.com/office/drawing/2014/main" id="{5F803412-0E5F-4A63-B61F-CB1ACE3F9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3996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0F53FB84-659D-ED13-D9E4-BCF6479C6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891" y="640080"/>
            <a:ext cx="3832698" cy="3602736"/>
          </a:xfrm>
          <a:prstGeom prst="rect">
            <a:avLst/>
          </a:prstGeom>
        </p:spPr>
      </p:pic>
      <p:sp>
        <p:nvSpPr>
          <p:cNvPr id="1045" name="Rectangle 1044">
            <a:extLst>
              <a:ext uri="{FF2B5EF4-FFF2-40B4-BE49-F238E27FC236}">
                <a16:creationId xmlns:a16="http://schemas.microsoft.com/office/drawing/2014/main" id="{116CEEC1-68B3-4EA2-9B0C-3DFD5D431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PE"/>
          </a:p>
        </p:txBody>
      </p:sp>
      <p:pic>
        <p:nvPicPr>
          <p:cNvPr id="3074" name="Picture 2" descr="⚒️ Proyecto Río Blanco estima inversión cercana a US$ 2,800 millones y  creación de 5 mil puestos de trabajo en su construcción">
            <a:extLst>
              <a:ext uri="{FF2B5EF4-FFF2-40B4-BE49-F238E27FC236}">
                <a16:creationId xmlns:a16="http://schemas.microsoft.com/office/drawing/2014/main" id="{C111607D-2BF1-05C4-652B-92BB8A224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6"/>
          <a:stretch/>
        </p:blipFill>
        <p:spPr bwMode="auto">
          <a:xfrm>
            <a:off x="1303020" y="920062"/>
            <a:ext cx="4613030" cy="308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2022387-F1BE-F084-96D2-B4A2E8724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543" y="0"/>
            <a:ext cx="2355265" cy="883225"/>
          </a:xfrm>
          <a:prstGeom prst="rect">
            <a:avLst/>
          </a:prstGeom>
        </p:spPr>
      </p:pic>
      <p:sp>
        <p:nvSpPr>
          <p:cNvPr id="5" name="Título 3">
            <a:extLst>
              <a:ext uri="{FF2B5EF4-FFF2-40B4-BE49-F238E27FC236}">
                <a16:creationId xmlns:a16="http://schemas.microsoft.com/office/drawing/2014/main" id="{F4E32048-1927-477E-7428-C175F8D1A74E}"/>
              </a:ext>
            </a:extLst>
          </p:cNvPr>
          <p:cNvSpPr txBox="1">
            <a:spLocks/>
          </p:cNvSpPr>
          <p:nvPr/>
        </p:nvSpPr>
        <p:spPr>
          <a:xfrm>
            <a:off x="1170089" y="5278908"/>
            <a:ext cx="4799019" cy="857250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1641"/>
              <a:gd name="connsiteY0" fmla="*/ 0 h 21600"/>
              <a:gd name="connsiteX1" fmla="*/ 19360 w 21641"/>
              <a:gd name="connsiteY1" fmla="*/ 600 h 21600"/>
              <a:gd name="connsiteX2" fmla="*/ 21600 w 21641"/>
              <a:gd name="connsiteY2" fmla="*/ 10800 h 21600"/>
              <a:gd name="connsiteX3" fmla="*/ 18125 w 21641"/>
              <a:gd name="connsiteY3" fmla="*/ 21600 h 21600"/>
              <a:gd name="connsiteX4" fmla="*/ 3475 w 21641"/>
              <a:gd name="connsiteY4" fmla="*/ 21600 h 21600"/>
              <a:gd name="connsiteX5" fmla="*/ 0 w 21641"/>
              <a:gd name="connsiteY5" fmla="*/ 10800 h 21600"/>
              <a:gd name="connsiteX6" fmla="*/ 3475 w 21641"/>
              <a:gd name="connsiteY6" fmla="*/ 0 h 21600"/>
              <a:gd name="connsiteX0" fmla="*/ 3475 w 21600"/>
              <a:gd name="connsiteY0" fmla="*/ 0 h 21900"/>
              <a:gd name="connsiteX1" fmla="*/ 19360 w 21600"/>
              <a:gd name="connsiteY1" fmla="*/ 600 h 21900"/>
              <a:gd name="connsiteX2" fmla="*/ 21600 w 21600"/>
              <a:gd name="connsiteY2" fmla="*/ 10800 h 21900"/>
              <a:gd name="connsiteX3" fmla="*/ 19360 w 21600"/>
              <a:gd name="connsiteY3" fmla="*/ 21900 h 21900"/>
              <a:gd name="connsiteX4" fmla="*/ 3475 w 21600"/>
              <a:gd name="connsiteY4" fmla="*/ 21600 h 21900"/>
              <a:gd name="connsiteX5" fmla="*/ 0 w 21600"/>
              <a:gd name="connsiteY5" fmla="*/ 10800 h 21900"/>
              <a:gd name="connsiteX6" fmla="*/ 3475 w 21600"/>
              <a:gd name="connsiteY6" fmla="*/ 0 h 21900"/>
              <a:gd name="connsiteX0" fmla="*/ 2189 w 21652"/>
              <a:gd name="connsiteY0" fmla="*/ 0 h 22200"/>
              <a:gd name="connsiteX1" fmla="*/ 19412 w 21652"/>
              <a:gd name="connsiteY1" fmla="*/ 900 h 22200"/>
              <a:gd name="connsiteX2" fmla="*/ 21652 w 21652"/>
              <a:gd name="connsiteY2" fmla="*/ 11100 h 22200"/>
              <a:gd name="connsiteX3" fmla="*/ 19412 w 21652"/>
              <a:gd name="connsiteY3" fmla="*/ 22200 h 22200"/>
              <a:gd name="connsiteX4" fmla="*/ 3527 w 21652"/>
              <a:gd name="connsiteY4" fmla="*/ 21900 h 22200"/>
              <a:gd name="connsiteX5" fmla="*/ 52 w 21652"/>
              <a:gd name="connsiteY5" fmla="*/ 11100 h 22200"/>
              <a:gd name="connsiteX6" fmla="*/ 2189 w 21652"/>
              <a:gd name="connsiteY6" fmla="*/ 0 h 22200"/>
              <a:gd name="connsiteX0" fmla="*/ 2139 w 21602"/>
              <a:gd name="connsiteY0" fmla="*/ 0 h 22500"/>
              <a:gd name="connsiteX1" fmla="*/ 19362 w 21602"/>
              <a:gd name="connsiteY1" fmla="*/ 900 h 22500"/>
              <a:gd name="connsiteX2" fmla="*/ 21602 w 21602"/>
              <a:gd name="connsiteY2" fmla="*/ 11100 h 22500"/>
              <a:gd name="connsiteX3" fmla="*/ 19362 w 21602"/>
              <a:gd name="connsiteY3" fmla="*/ 22200 h 22500"/>
              <a:gd name="connsiteX4" fmla="*/ 2036 w 21602"/>
              <a:gd name="connsiteY4" fmla="*/ 22500 h 22500"/>
              <a:gd name="connsiteX5" fmla="*/ 2 w 21602"/>
              <a:gd name="connsiteY5" fmla="*/ 11100 h 22500"/>
              <a:gd name="connsiteX6" fmla="*/ 2139 w 21602"/>
              <a:gd name="connsiteY6" fmla="*/ 0 h 22500"/>
              <a:gd name="connsiteX0" fmla="*/ 2139 w 21602"/>
              <a:gd name="connsiteY0" fmla="*/ 0 h 22500"/>
              <a:gd name="connsiteX1" fmla="*/ 19362 w 21602"/>
              <a:gd name="connsiteY1" fmla="*/ 300 h 22500"/>
              <a:gd name="connsiteX2" fmla="*/ 21602 w 21602"/>
              <a:gd name="connsiteY2" fmla="*/ 11100 h 22500"/>
              <a:gd name="connsiteX3" fmla="*/ 19362 w 21602"/>
              <a:gd name="connsiteY3" fmla="*/ 22200 h 22500"/>
              <a:gd name="connsiteX4" fmla="*/ 2036 w 21602"/>
              <a:gd name="connsiteY4" fmla="*/ 22500 h 22500"/>
              <a:gd name="connsiteX5" fmla="*/ 2 w 21602"/>
              <a:gd name="connsiteY5" fmla="*/ 11100 h 22500"/>
              <a:gd name="connsiteX6" fmla="*/ 2139 w 21602"/>
              <a:gd name="connsiteY6" fmla="*/ 0 h 2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02" h="22500">
                <a:moveTo>
                  <a:pt x="2139" y="0"/>
                </a:moveTo>
                <a:cubicBezTo>
                  <a:pt x="7022" y="0"/>
                  <a:pt x="14479" y="300"/>
                  <a:pt x="19362" y="300"/>
                </a:cubicBezTo>
                <a:cubicBezTo>
                  <a:pt x="21281" y="300"/>
                  <a:pt x="21602" y="7450"/>
                  <a:pt x="21602" y="11100"/>
                </a:cubicBezTo>
                <a:cubicBezTo>
                  <a:pt x="21602" y="14750"/>
                  <a:pt x="21281" y="22200"/>
                  <a:pt x="19362" y="22200"/>
                </a:cubicBezTo>
                <a:lnTo>
                  <a:pt x="2036" y="22500"/>
                </a:lnTo>
                <a:cubicBezTo>
                  <a:pt x="117" y="22500"/>
                  <a:pt x="-15" y="14850"/>
                  <a:pt x="2" y="11100"/>
                </a:cubicBezTo>
                <a:cubicBezTo>
                  <a:pt x="19" y="7350"/>
                  <a:pt x="220" y="0"/>
                  <a:pt x="2139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b="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Proyecto Río Blanco</a:t>
            </a:r>
          </a:p>
        </p:txBody>
      </p:sp>
    </p:spTree>
    <p:extLst>
      <p:ext uri="{BB962C8B-B14F-4D97-AF65-F5344CB8AC3E}">
        <p14:creationId xmlns:p14="http://schemas.microsoft.com/office/powerpoint/2010/main" val="13201912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71B021-3D39-5414-8930-FB4A25755B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0683" y="210263"/>
            <a:ext cx="10058400" cy="58420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s-ES" sz="30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Línea de Tiempo Río Blanco</a:t>
            </a:r>
            <a:endParaRPr lang="es-PE" sz="3000" b="1" u="sng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75041733-6819-1780-1059-C356315B726C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47384037"/>
              </p:ext>
            </p:extLst>
          </p:nvPr>
        </p:nvGraphicFramePr>
        <p:xfrm>
          <a:off x="0" y="1608138"/>
          <a:ext cx="111887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67B5F202-F31F-A331-8911-0508244D96CF}"/>
              </a:ext>
            </a:extLst>
          </p:cNvPr>
          <p:cNvCxnSpPr/>
          <p:nvPr/>
        </p:nvCxnSpPr>
        <p:spPr>
          <a:xfrm flipV="1">
            <a:off x="257039" y="2215100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EB3328B-A081-58FE-EFCA-96D0B5857B96}"/>
              </a:ext>
            </a:extLst>
          </p:cNvPr>
          <p:cNvSpPr txBox="1"/>
          <p:nvPr/>
        </p:nvSpPr>
        <p:spPr>
          <a:xfrm>
            <a:off x="304615" y="2872034"/>
            <a:ext cx="13537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descubre el yacimiento</a:t>
            </a:r>
            <a:endParaRPr lang="es-PE" sz="11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F299E92-4877-9A54-3427-6FBE3860D25E}"/>
              </a:ext>
            </a:extLst>
          </p:cNvPr>
          <p:cNvSpPr txBox="1"/>
          <p:nvPr/>
        </p:nvSpPr>
        <p:spPr>
          <a:xfrm>
            <a:off x="1385809" y="3941210"/>
            <a:ext cx="136046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100" dirty="0"/>
              <a:t>La compañía minera Rio Blanco </a:t>
            </a:r>
            <a:r>
              <a:rPr lang="es-ES" sz="1100" dirty="0" err="1"/>
              <a:t>Copper</a:t>
            </a:r>
            <a:r>
              <a:rPr lang="es-ES" sz="1100" dirty="0"/>
              <a:t>  adquiere el proyecto.</a:t>
            </a: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58A653B2-01E1-8140-98B0-4E16677EA6E9}"/>
              </a:ext>
            </a:extLst>
          </p:cNvPr>
          <p:cNvCxnSpPr/>
          <p:nvPr/>
        </p:nvCxnSpPr>
        <p:spPr>
          <a:xfrm flipV="1">
            <a:off x="1385809" y="3980111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4882857-2BE0-9D90-8118-B905EB212B3D}"/>
              </a:ext>
            </a:extLst>
          </p:cNvPr>
          <p:cNvSpPr txBox="1"/>
          <p:nvPr/>
        </p:nvSpPr>
        <p:spPr>
          <a:xfrm rot="10800000" flipV="1">
            <a:off x="2512004" y="2105917"/>
            <a:ext cx="149371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100" dirty="0"/>
              <a:t>Se completa el estudio de factibilidad para evaluar la viabilidad económica del proyecto.</a:t>
            </a:r>
            <a:endParaRPr lang="es-PE" sz="1100" dirty="0"/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47DE8E86-B7DD-FC03-A475-C0FEF5A92FDE}"/>
              </a:ext>
            </a:extLst>
          </p:cNvPr>
          <p:cNvCxnSpPr/>
          <p:nvPr/>
        </p:nvCxnSpPr>
        <p:spPr>
          <a:xfrm flipV="1">
            <a:off x="2494727" y="2208602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25606F1-CF9B-383B-EC66-D50F24168051}"/>
              </a:ext>
            </a:extLst>
          </p:cNvPr>
          <p:cNvSpPr txBox="1"/>
          <p:nvPr/>
        </p:nvSpPr>
        <p:spPr>
          <a:xfrm rot="10800000" flipV="1">
            <a:off x="3627376" y="3941967"/>
            <a:ext cx="130967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100" dirty="0"/>
              <a:t>Se obtiene la aprobación del Estudio de Impacto Ambiental</a:t>
            </a:r>
            <a:endParaRPr lang="es-PE" sz="1100" dirty="0"/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F15CB681-9F37-7B56-AE00-22E3B15DD145}"/>
              </a:ext>
            </a:extLst>
          </p:cNvPr>
          <p:cNvCxnSpPr/>
          <p:nvPr/>
        </p:nvCxnSpPr>
        <p:spPr>
          <a:xfrm flipV="1">
            <a:off x="3664741" y="3965597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F88C7258-AF1C-B11D-8936-6AFA27A9326B}"/>
              </a:ext>
            </a:extLst>
          </p:cNvPr>
          <p:cNvSpPr txBox="1"/>
          <p:nvPr/>
        </p:nvSpPr>
        <p:spPr>
          <a:xfrm rot="10800000" flipV="1">
            <a:off x="4799240" y="2392220"/>
            <a:ext cx="148548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100" dirty="0"/>
              <a:t>El proyecto enfrenta la oposición de las comunidades locales. </a:t>
            </a:r>
            <a:endParaRPr lang="es-PE" sz="1100" dirty="0"/>
          </a:p>
        </p:txBody>
      </p: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AF59F46E-A19A-38E9-BD0A-8D672AB6E09C}"/>
              </a:ext>
            </a:extLst>
          </p:cNvPr>
          <p:cNvCxnSpPr/>
          <p:nvPr/>
        </p:nvCxnSpPr>
        <p:spPr>
          <a:xfrm flipV="1">
            <a:off x="4803290" y="2205135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>
            <a:extLst>
              <a:ext uri="{FF2B5EF4-FFF2-40B4-BE49-F238E27FC236}">
                <a16:creationId xmlns:a16="http://schemas.microsoft.com/office/drawing/2014/main" id="{FA3BDE2E-6683-9C4A-E6A6-B1DA7085FD21}"/>
              </a:ext>
            </a:extLst>
          </p:cNvPr>
          <p:cNvSpPr txBox="1"/>
          <p:nvPr/>
        </p:nvSpPr>
        <p:spPr>
          <a:xfrm rot="10800000" flipV="1">
            <a:off x="5928055" y="3922204"/>
            <a:ext cx="16298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Debido a la creciente oposición de las comunidades y a la presión política, el desarrollo del proyecto se suspende temporalmente.</a:t>
            </a:r>
            <a:endParaRPr lang="es-PE" dirty="0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89FA6A11-EFD3-C065-BDCD-20F070221DDF}"/>
              </a:ext>
            </a:extLst>
          </p:cNvPr>
          <p:cNvCxnSpPr/>
          <p:nvPr/>
        </p:nvCxnSpPr>
        <p:spPr>
          <a:xfrm flipV="1">
            <a:off x="5946210" y="3980111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uadroTexto 32">
            <a:extLst>
              <a:ext uri="{FF2B5EF4-FFF2-40B4-BE49-F238E27FC236}">
                <a16:creationId xmlns:a16="http://schemas.microsoft.com/office/drawing/2014/main" id="{074FF68C-CA22-7E66-34B7-8C70740225E1}"/>
              </a:ext>
            </a:extLst>
          </p:cNvPr>
          <p:cNvSpPr txBox="1"/>
          <p:nvPr/>
        </p:nvSpPr>
        <p:spPr>
          <a:xfrm rot="10800000" flipV="1">
            <a:off x="7066793" y="1903027"/>
            <a:ext cx="12408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Se realizan ajustes en el proyecto y se buscan soluciones para resolver los conflictos sociales.</a:t>
            </a:r>
            <a:endParaRPr lang="es-PE" dirty="0"/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040DA5D4-3C7B-B6D8-6858-FE7C67E1A4DA}"/>
              </a:ext>
            </a:extLst>
          </p:cNvPr>
          <p:cNvCxnSpPr/>
          <p:nvPr/>
        </p:nvCxnSpPr>
        <p:spPr>
          <a:xfrm flipV="1">
            <a:off x="7083311" y="2202349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uadroTexto 38">
            <a:extLst>
              <a:ext uri="{FF2B5EF4-FFF2-40B4-BE49-F238E27FC236}">
                <a16:creationId xmlns:a16="http://schemas.microsoft.com/office/drawing/2014/main" id="{7B0F6541-757F-DB2E-E2A8-00D03397BD72}"/>
              </a:ext>
            </a:extLst>
          </p:cNvPr>
          <p:cNvSpPr txBox="1"/>
          <p:nvPr/>
        </p:nvSpPr>
        <p:spPr>
          <a:xfrm rot="10800000" flipV="1">
            <a:off x="8221415" y="3940419"/>
            <a:ext cx="1174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100" dirty="0"/>
              <a:t>Se reactivan las actividades del proyecto.</a:t>
            </a:r>
            <a:endParaRPr lang="es-PE" sz="1100" dirty="0"/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CA0FE931-44EF-6D4A-80C5-83A8D8CFF53B}"/>
              </a:ext>
            </a:extLst>
          </p:cNvPr>
          <p:cNvCxnSpPr/>
          <p:nvPr/>
        </p:nvCxnSpPr>
        <p:spPr>
          <a:xfrm flipV="1">
            <a:off x="8239207" y="3963064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B969EB90-E513-1394-0336-BB47E3F5A42F}"/>
              </a:ext>
            </a:extLst>
          </p:cNvPr>
          <p:cNvSpPr txBox="1"/>
          <p:nvPr/>
        </p:nvSpPr>
        <p:spPr>
          <a:xfrm rot="10800000" flipV="1">
            <a:off x="9273100" y="1731131"/>
            <a:ext cx="1389657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100" dirty="0"/>
              <a:t>Se continúa con la planificación y el desarrollo de la infraestructura necesaria. Se inicia la preparación para la etapa de construcción.</a:t>
            </a:r>
            <a:endParaRPr lang="es-PE" sz="1100" dirty="0"/>
          </a:p>
        </p:txBody>
      </p: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E7DCC6AA-5D4C-41D3-32B0-ADEC3A21A64C}"/>
              </a:ext>
            </a:extLst>
          </p:cNvPr>
          <p:cNvCxnSpPr/>
          <p:nvPr/>
        </p:nvCxnSpPr>
        <p:spPr>
          <a:xfrm flipV="1">
            <a:off x="9301694" y="2204547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o 2">
            <a:extLst>
              <a:ext uri="{FF2B5EF4-FFF2-40B4-BE49-F238E27FC236}">
                <a16:creationId xmlns:a16="http://schemas.microsoft.com/office/drawing/2014/main" id="{27DAD688-9C1B-3C01-5185-D8A53F7B4E14}"/>
              </a:ext>
            </a:extLst>
          </p:cNvPr>
          <p:cNvGrpSpPr/>
          <p:nvPr/>
        </p:nvGrpSpPr>
        <p:grpSpPr>
          <a:xfrm>
            <a:off x="10374753" y="3347777"/>
            <a:ext cx="1368000" cy="562591"/>
            <a:chOff x="9520660" y="1706011"/>
            <a:chExt cx="1328122" cy="627003"/>
          </a:xfrm>
        </p:grpSpPr>
        <p:sp>
          <p:nvSpPr>
            <p:cNvPr id="5" name="Flecha: cheurón 4">
              <a:extLst>
                <a:ext uri="{FF2B5EF4-FFF2-40B4-BE49-F238E27FC236}">
                  <a16:creationId xmlns:a16="http://schemas.microsoft.com/office/drawing/2014/main" id="{A3B6C277-28EB-8487-2306-A63D9E2EEA7E}"/>
                </a:ext>
              </a:extLst>
            </p:cNvPr>
            <p:cNvSpPr/>
            <p:nvPr/>
          </p:nvSpPr>
          <p:spPr>
            <a:xfrm>
              <a:off x="9520660" y="1706925"/>
              <a:ext cx="1328122" cy="626089"/>
            </a:xfrm>
            <a:prstGeom prst="chevron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PE" sz="1400"/>
            </a:p>
          </p:txBody>
        </p:sp>
        <p:sp>
          <p:nvSpPr>
            <p:cNvPr id="8" name="Flecha: cheurón 4">
              <a:extLst>
                <a:ext uri="{FF2B5EF4-FFF2-40B4-BE49-F238E27FC236}">
                  <a16:creationId xmlns:a16="http://schemas.microsoft.com/office/drawing/2014/main" id="{0CACF6E2-17EA-2413-B9F1-43862F226063}"/>
                </a:ext>
              </a:extLst>
            </p:cNvPr>
            <p:cNvSpPr txBox="1"/>
            <p:nvPr/>
          </p:nvSpPr>
          <p:spPr>
            <a:xfrm>
              <a:off x="9800269" y="1706011"/>
              <a:ext cx="796874" cy="6260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400" b="1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2022-2024</a:t>
              </a:r>
              <a:endParaRPr lang="es-PE" sz="14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1EAA6374-12F7-5C0D-94B6-322F2876A013}"/>
              </a:ext>
            </a:extLst>
          </p:cNvPr>
          <p:cNvCxnSpPr/>
          <p:nvPr/>
        </p:nvCxnSpPr>
        <p:spPr>
          <a:xfrm flipV="1">
            <a:off x="10509721" y="3969342"/>
            <a:ext cx="0" cy="1085850"/>
          </a:xfrm>
          <a:prstGeom prst="line">
            <a:avLst/>
          </a:prstGeom>
          <a:ln w="28575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E6644BB-F777-064E-3ADD-1F2733763843}"/>
              </a:ext>
            </a:extLst>
          </p:cNvPr>
          <p:cNvSpPr txBox="1"/>
          <p:nvPr/>
        </p:nvSpPr>
        <p:spPr>
          <a:xfrm rot="10800000" flipV="1">
            <a:off x="10478609" y="3914996"/>
            <a:ext cx="127514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100" dirty="0"/>
              <a:t>Comienza la construcción de la infraestructura del proyecto.</a:t>
            </a:r>
            <a:endParaRPr lang="es-PE" sz="1100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B6F01A7F-5938-58AE-FC9D-4E0347A936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1" y="0"/>
            <a:ext cx="2505032" cy="939388"/>
          </a:xfrm>
          <a:prstGeom prst="rect">
            <a:avLst/>
          </a:prstGeom>
        </p:spPr>
      </p:pic>
      <p:pic>
        <p:nvPicPr>
          <p:cNvPr id="22" name="Imagen 21" descr="Logotipo&#10;&#10;Descripción generada automáticamente">
            <a:extLst>
              <a:ext uri="{FF2B5EF4-FFF2-40B4-BE49-F238E27FC236}">
                <a16:creationId xmlns:a16="http://schemas.microsoft.com/office/drawing/2014/main" id="{CA066D09-3634-9F0E-A047-9CD6A5EE8D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377" y="22755"/>
            <a:ext cx="1361412" cy="1279727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5612DEEE-12A2-DC74-BA5B-420CEB46D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127" y="63340"/>
            <a:ext cx="690635" cy="98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9284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925D63-597F-13A7-CBB2-97E267519366}"/>
              </a:ext>
            </a:extLst>
          </p:cNvPr>
          <p:cNvSpPr txBox="1">
            <a:spLocks/>
          </p:cNvSpPr>
          <p:nvPr/>
        </p:nvSpPr>
        <p:spPr>
          <a:xfrm>
            <a:off x="1328062" y="96405"/>
            <a:ext cx="10058400" cy="584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Río Blanco en Números</a:t>
            </a:r>
            <a:endParaRPr lang="es-PE" sz="3000" b="1" u="sng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4868A934-5738-CDFE-9783-CC1D0DE18FB2}"/>
              </a:ext>
            </a:extLst>
          </p:cNvPr>
          <p:cNvGrpSpPr/>
          <p:nvPr/>
        </p:nvGrpSpPr>
        <p:grpSpPr>
          <a:xfrm>
            <a:off x="500455" y="1216650"/>
            <a:ext cx="5080000" cy="5145707"/>
            <a:chOff x="137879" y="732579"/>
            <a:chExt cx="6190350" cy="5585640"/>
          </a:xfrm>
        </p:grpSpPr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9A484870-3C02-B247-74BA-B03F91551912}"/>
                </a:ext>
              </a:extLst>
            </p:cNvPr>
            <p:cNvGrpSpPr/>
            <p:nvPr/>
          </p:nvGrpSpPr>
          <p:grpSpPr>
            <a:xfrm>
              <a:off x="137879" y="732579"/>
              <a:ext cx="6190350" cy="5406964"/>
              <a:chOff x="370103" y="558411"/>
              <a:chExt cx="6219383" cy="5400048"/>
            </a:xfrm>
          </p:grpSpPr>
          <p:graphicFrame>
            <p:nvGraphicFramePr>
              <p:cNvPr id="12" name="Diagrama 11">
                <a:extLst>
                  <a:ext uri="{FF2B5EF4-FFF2-40B4-BE49-F238E27FC236}">
                    <a16:creationId xmlns:a16="http://schemas.microsoft.com/office/drawing/2014/main" id="{A09CB95D-BA39-8976-21DF-04E2D4438E7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209565360"/>
                  </p:ext>
                </p:extLst>
              </p:nvPr>
            </p:nvGraphicFramePr>
            <p:xfrm>
              <a:off x="370103" y="558411"/>
              <a:ext cx="6219383" cy="412970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grpSp>
            <p:nvGrpSpPr>
              <p:cNvPr id="19" name="Grupo 18">
                <a:extLst>
                  <a:ext uri="{FF2B5EF4-FFF2-40B4-BE49-F238E27FC236}">
                    <a16:creationId xmlns:a16="http://schemas.microsoft.com/office/drawing/2014/main" id="{3B644778-C025-41CD-5B74-755B6004E970}"/>
                  </a:ext>
                </a:extLst>
              </p:cNvPr>
              <p:cNvGrpSpPr/>
              <p:nvPr/>
            </p:nvGrpSpPr>
            <p:grpSpPr>
              <a:xfrm>
                <a:off x="2609081" y="4893770"/>
                <a:ext cx="3980405" cy="1064689"/>
                <a:chOff x="2238977" y="2929911"/>
                <a:chExt cx="3980405" cy="1064689"/>
              </a:xfrm>
            </p:grpSpPr>
            <p:sp>
              <p:nvSpPr>
                <p:cNvPr id="23" name="Rectángulo: esquinas superiores redondeadas 22">
                  <a:extLst>
                    <a:ext uri="{FF2B5EF4-FFF2-40B4-BE49-F238E27FC236}">
                      <a16:creationId xmlns:a16="http://schemas.microsoft.com/office/drawing/2014/main" id="{2BC71930-F0B9-34EE-B015-46704CAB4F7A}"/>
                    </a:ext>
                  </a:extLst>
                </p:cNvPr>
                <p:cNvSpPr/>
                <p:nvPr/>
              </p:nvSpPr>
              <p:spPr>
                <a:xfrm rot="5400000">
                  <a:off x="3696835" y="1472053"/>
                  <a:ext cx="1064689" cy="3980405"/>
                </a:xfrm>
                <a:prstGeom prst="round2SameRect">
                  <a:avLst/>
                </a:prstGeom>
              </p:spPr>
              <p:style>
                <a:lnRef idx="2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s-P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" name="Rectángulo: esquinas superiores redondeadas 4">
                  <a:extLst>
                    <a:ext uri="{FF2B5EF4-FFF2-40B4-BE49-F238E27FC236}">
                      <a16:creationId xmlns:a16="http://schemas.microsoft.com/office/drawing/2014/main" id="{CE9CAEAA-3408-6DFA-A36D-AF77441DBFD3}"/>
                    </a:ext>
                  </a:extLst>
                </p:cNvPr>
                <p:cNvSpPr txBox="1"/>
                <p:nvPr/>
              </p:nvSpPr>
              <p:spPr>
                <a:xfrm>
                  <a:off x="2238977" y="2981885"/>
                  <a:ext cx="3928431" cy="96074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72390" tIns="36195" rIns="72390" bIns="36195" numCol="1" spcCol="1270" anchor="ctr" anchorCtr="0">
                  <a:noAutofit/>
                </a:bodyPr>
                <a:lstStyle/>
                <a:p>
                  <a:pPr marL="171450" lvl="1" indent="-171450" algn="l" defTabSz="844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"/>
                  </a:pPr>
                  <a:r>
                    <a:rPr lang="es-ES" sz="2200" kern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Vida útil de la mina</a:t>
                  </a:r>
                  <a:endParaRPr lang="es-PE" sz="2200" kern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C99DE269-016B-F4DE-3939-17D8997B8D3B}"/>
                </a:ext>
              </a:extLst>
            </p:cNvPr>
            <p:cNvGrpSpPr/>
            <p:nvPr/>
          </p:nvGrpSpPr>
          <p:grpSpPr>
            <a:xfrm>
              <a:off x="159654" y="4985654"/>
              <a:ext cx="2228525" cy="1332565"/>
              <a:chOff x="0" y="2796825"/>
              <a:chExt cx="2238977" cy="1330861"/>
            </a:xfrm>
          </p:grpSpPr>
          <p:sp>
            <p:nvSpPr>
              <p:cNvPr id="32" name="Rectángulo: esquinas redondeadas 31">
                <a:extLst>
                  <a:ext uri="{FF2B5EF4-FFF2-40B4-BE49-F238E27FC236}">
                    <a16:creationId xmlns:a16="http://schemas.microsoft.com/office/drawing/2014/main" id="{6B23C5C4-1544-1666-A6EF-4C6FFA14790F}"/>
                  </a:ext>
                </a:extLst>
              </p:cNvPr>
              <p:cNvSpPr/>
              <p:nvPr/>
            </p:nvSpPr>
            <p:spPr>
              <a:xfrm>
                <a:off x="0" y="2796825"/>
                <a:ext cx="2238977" cy="1330861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s-PE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Rectángulo: esquinas redondeadas 6">
                <a:extLst>
                  <a:ext uri="{FF2B5EF4-FFF2-40B4-BE49-F238E27FC236}">
                    <a16:creationId xmlns:a16="http://schemas.microsoft.com/office/drawing/2014/main" id="{90EACF5F-F132-085C-8C88-F1CD3575DD58}"/>
                  </a:ext>
                </a:extLst>
              </p:cNvPr>
              <p:cNvSpPr txBox="1"/>
              <p:nvPr/>
            </p:nvSpPr>
            <p:spPr>
              <a:xfrm>
                <a:off x="64967" y="2861792"/>
                <a:ext cx="2109043" cy="120092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0970" tIns="70485" rIns="140970" bIns="70485" numCol="1" spcCol="1270" anchor="ctr" anchorCtr="0">
                <a:noAutofit/>
              </a:bodyPr>
              <a:lstStyle/>
              <a:p>
                <a:pPr marL="0" lvl="0" indent="0" algn="ctr" defTabSz="1644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S" sz="2500" dirty="0"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  <a:r>
                  <a:rPr lang="es-ES" sz="2500" kern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años</a:t>
                </a:r>
                <a:endParaRPr lang="es-PE" sz="2500" kern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FF6D6260-0B02-87EF-2F8D-53AF794F6949}"/>
              </a:ext>
            </a:extLst>
          </p:cNvPr>
          <p:cNvGrpSpPr/>
          <p:nvPr/>
        </p:nvGrpSpPr>
        <p:grpSpPr>
          <a:xfrm>
            <a:off x="6509457" y="1232404"/>
            <a:ext cx="5080000" cy="5145707"/>
            <a:chOff x="137879" y="732579"/>
            <a:chExt cx="6190350" cy="5585640"/>
          </a:xfrm>
        </p:grpSpPr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4DF67AF4-C827-B1C0-80A2-32810DBE72A2}"/>
                </a:ext>
              </a:extLst>
            </p:cNvPr>
            <p:cNvGrpSpPr/>
            <p:nvPr/>
          </p:nvGrpSpPr>
          <p:grpSpPr>
            <a:xfrm>
              <a:off x="137879" y="732579"/>
              <a:ext cx="6190350" cy="5406964"/>
              <a:chOff x="370103" y="558411"/>
              <a:chExt cx="6219383" cy="5400048"/>
            </a:xfrm>
          </p:grpSpPr>
          <p:graphicFrame>
            <p:nvGraphicFramePr>
              <p:cNvPr id="40" name="Diagrama 39">
                <a:extLst>
                  <a:ext uri="{FF2B5EF4-FFF2-40B4-BE49-F238E27FC236}">
                    <a16:creationId xmlns:a16="http://schemas.microsoft.com/office/drawing/2014/main" id="{59B2DED4-90FA-EDB7-1834-BBDABC8B7FA2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076418531"/>
                  </p:ext>
                </p:extLst>
              </p:nvPr>
            </p:nvGraphicFramePr>
            <p:xfrm>
              <a:off x="370103" y="558411"/>
              <a:ext cx="6219383" cy="412970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  <p:grpSp>
            <p:nvGrpSpPr>
              <p:cNvPr id="41" name="Grupo 40">
                <a:extLst>
                  <a:ext uri="{FF2B5EF4-FFF2-40B4-BE49-F238E27FC236}">
                    <a16:creationId xmlns:a16="http://schemas.microsoft.com/office/drawing/2014/main" id="{EAE93B95-C9DE-62AF-07A9-A16187DD4465}"/>
                  </a:ext>
                </a:extLst>
              </p:cNvPr>
              <p:cNvGrpSpPr/>
              <p:nvPr/>
            </p:nvGrpSpPr>
            <p:grpSpPr>
              <a:xfrm>
                <a:off x="2609081" y="4893770"/>
                <a:ext cx="3980405" cy="1064689"/>
                <a:chOff x="2238977" y="2929911"/>
                <a:chExt cx="3980405" cy="1064689"/>
              </a:xfrm>
            </p:grpSpPr>
            <p:sp>
              <p:nvSpPr>
                <p:cNvPr id="42" name="Rectángulo: esquinas superiores redondeadas 41">
                  <a:extLst>
                    <a:ext uri="{FF2B5EF4-FFF2-40B4-BE49-F238E27FC236}">
                      <a16:creationId xmlns:a16="http://schemas.microsoft.com/office/drawing/2014/main" id="{25B9FCA7-C719-60BB-C403-00E05BEF6767}"/>
                    </a:ext>
                  </a:extLst>
                </p:cNvPr>
                <p:cNvSpPr/>
                <p:nvPr/>
              </p:nvSpPr>
              <p:spPr>
                <a:xfrm rot="5400000">
                  <a:off x="3696835" y="1472053"/>
                  <a:ext cx="1064689" cy="3980405"/>
                </a:xfrm>
                <a:prstGeom prst="round2SameRect">
                  <a:avLst/>
                </a:prstGeom>
              </p:spPr>
              <p:style>
                <a:lnRef idx="2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s-P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" name="Rectángulo: esquinas superiores redondeadas 4">
                  <a:extLst>
                    <a:ext uri="{FF2B5EF4-FFF2-40B4-BE49-F238E27FC236}">
                      <a16:creationId xmlns:a16="http://schemas.microsoft.com/office/drawing/2014/main" id="{62D7CA6C-A5C0-068C-80C0-FC2C274BB106}"/>
                    </a:ext>
                  </a:extLst>
                </p:cNvPr>
                <p:cNvSpPr txBox="1"/>
                <p:nvPr/>
              </p:nvSpPr>
              <p:spPr>
                <a:xfrm>
                  <a:off x="2238977" y="2981885"/>
                  <a:ext cx="3928431" cy="96074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72390" tIns="36195" rIns="72390" bIns="36195" numCol="1" spcCol="1270" anchor="ctr" anchorCtr="0">
                  <a:noAutofit/>
                </a:bodyPr>
                <a:lstStyle/>
                <a:p>
                  <a:pPr marL="171450" lvl="1" indent="-171450" algn="l" defTabSz="844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"/>
                  </a:pPr>
                  <a:r>
                    <a:rPr lang="es-ES" sz="2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Empleo Directo durante la vida útil de la mina</a:t>
                  </a:r>
                  <a:endParaRPr lang="es-PE" sz="2200" kern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24297DDE-227A-EFA1-4656-68E799F26196}"/>
                </a:ext>
              </a:extLst>
            </p:cNvPr>
            <p:cNvGrpSpPr/>
            <p:nvPr/>
          </p:nvGrpSpPr>
          <p:grpSpPr>
            <a:xfrm>
              <a:off x="159654" y="4985654"/>
              <a:ext cx="2228525" cy="1332565"/>
              <a:chOff x="0" y="2796825"/>
              <a:chExt cx="2238977" cy="1330861"/>
            </a:xfrm>
          </p:grpSpPr>
          <p:sp>
            <p:nvSpPr>
              <p:cNvPr id="38" name="Rectángulo: esquinas redondeadas 37">
                <a:extLst>
                  <a:ext uri="{FF2B5EF4-FFF2-40B4-BE49-F238E27FC236}">
                    <a16:creationId xmlns:a16="http://schemas.microsoft.com/office/drawing/2014/main" id="{A57F7990-F79F-FF99-83E0-DAF0F7C82CE6}"/>
                  </a:ext>
                </a:extLst>
              </p:cNvPr>
              <p:cNvSpPr/>
              <p:nvPr/>
            </p:nvSpPr>
            <p:spPr>
              <a:xfrm>
                <a:off x="0" y="2796825"/>
                <a:ext cx="2238977" cy="1330861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s-PE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Rectángulo: esquinas redondeadas 6">
                <a:extLst>
                  <a:ext uri="{FF2B5EF4-FFF2-40B4-BE49-F238E27FC236}">
                    <a16:creationId xmlns:a16="http://schemas.microsoft.com/office/drawing/2014/main" id="{49301BC8-D7A5-837A-B0D5-6A8B501B8D42}"/>
                  </a:ext>
                </a:extLst>
              </p:cNvPr>
              <p:cNvSpPr txBox="1"/>
              <p:nvPr/>
            </p:nvSpPr>
            <p:spPr>
              <a:xfrm>
                <a:off x="64967" y="2861792"/>
                <a:ext cx="2109043" cy="120092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0970" tIns="70485" rIns="140970" bIns="70485" numCol="1" spcCol="1270" anchor="ctr" anchorCtr="0">
                <a:noAutofit/>
              </a:bodyPr>
              <a:lstStyle/>
              <a:p>
                <a:pPr marL="0" lvl="0" indent="0" algn="ctr" defTabSz="1644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S" sz="2500" dirty="0">
                    <a:latin typeface="Arial" panose="020B0604020202020204" pitchFamily="34" charset="0"/>
                    <a:cs typeface="Arial" panose="020B0604020202020204" pitchFamily="34" charset="0"/>
                  </a:rPr>
                  <a:t>1,200 empleos</a:t>
                </a:r>
                <a:endParaRPr lang="es-PE" sz="2500" kern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954053B0-CFB1-6340-BA68-73EB519880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-23560"/>
            <a:ext cx="2329254" cy="873471"/>
          </a:xfrm>
          <a:prstGeom prst="rect">
            <a:avLst/>
          </a:prstGeom>
        </p:spPr>
      </p:pic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7A34A551-10C3-8CD7-0D33-466B09E1FC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377" y="22755"/>
            <a:ext cx="1361412" cy="127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077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23850D-3548-C5B1-5A98-11AB9BD58B0B}"/>
              </a:ext>
            </a:extLst>
          </p:cNvPr>
          <p:cNvSpPr txBox="1">
            <a:spLocks/>
          </p:cNvSpPr>
          <p:nvPr/>
        </p:nvSpPr>
        <p:spPr>
          <a:xfrm>
            <a:off x="1328062" y="96405"/>
            <a:ext cx="10058400" cy="584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Producción Esperada 2032</a:t>
            </a:r>
            <a:endParaRPr lang="es-PE" sz="3000" b="1" u="sng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65B6D5B-03C1-85D7-7C93-9A742C359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1" y="0"/>
            <a:ext cx="2407045" cy="902643"/>
          </a:xfrm>
          <a:prstGeom prst="rect">
            <a:avLst/>
          </a:prstGeom>
        </p:spPr>
      </p:pic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9D63F212-5C80-ACD6-85A2-A66B91EC4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059" y="-24845"/>
            <a:ext cx="1168221" cy="1098127"/>
          </a:xfrm>
          <a:prstGeom prst="rect">
            <a:avLst/>
          </a:prstGeom>
        </p:spPr>
      </p:pic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DC10D119-E36B-6F20-0051-DB3A518764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3528262"/>
              </p:ext>
            </p:extLst>
          </p:nvPr>
        </p:nvGraphicFramePr>
        <p:xfrm>
          <a:off x="-820341" y="1143000"/>
          <a:ext cx="7693289" cy="5141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8D136FD1-46AD-933F-965E-A9A9C50F21D7}"/>
              </a:ext>
            </a:extLst>
          </p:cNvPr>
          <p:cNvSpPr txBox="1"/>
          <p:nvPr/>
        </p:nvSpPr>
        <p:spPr>
          <a:xfrm>
            <a:off x="2074257" y="1143000"/>
            <a:ext cx="1919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Operaciones en Marcha</a:t>
            </a:r>
          </a:p>
          <a:p>
            <a:pPr algn="ctr"/>
            <a:r>
              <a:rPr lang="es-E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2,755</a:t>
            </a:r>
            <a:r>
              <a:rPr lang="es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 TMF al año</a:t>
            </a:r>
            <a:endParaRPr lang="es-PE" sz="1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3025B84B-5BDF-36FD-8016-A65B74217E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2090101"/>
              </p:ext>
            </p:extLst>
          </p:nvPr>
        </p:nvGraphicFramePr>
        <p:xfrm>
          <a:off x="3140333" y="1116260"/>
          <a:ext cx="7156712" cy="5141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B58B1A92-3D57-2B53-3348-ECD8BF177C16}"/>
              </a:ext>
            </a:extLst>
          </p:cNvPr>
          <p:cNvSpPr txBox="1"/>
          <p:nvPr/>
        </p:nvSpPr>
        <p:spPr>
          <a:xfrm>
            <a:off x="5719488" y="3202405"/>
            <a:ext cx="1952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Proyectos en Desarrollo</a:t>
            </a:r>
          </a:p>
          <a:p>
            <a:pPr algn="ctr"/>
            <a:r>
              <a:rPr lang="es-E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1,121</a:t>
            </a:r>
            <a:r>
              <a:rPr lang="es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 TMF al año</a:t>
            </a:r>
            <a:endParaRPr lang="es-PE" sz="1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ráfico 13" descr="Agregar con relleno sólido">
            <a:extLst>
              <a:ext uri="{FF2B5EF4-FFF2-40B4-BE49-F238E27FC236}">
                <a16:creationId xmlns:a16="http://schemas.microsoft.com/office/drawing/2014/main" id="{D808D030-BAF2-BBE1-AF94-63406DE86F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15815" y="4024927"/>
            <a:ext cx="570664" cy="570664"/>
          </a:xfrm>
          <a:prstGeom prst="rect">
            <a:avLst/>
          </a:prstGeom>
        </p:spPr>
      </p:pic>
      <p:sp>
        <p:nvSpPr>
          <p:cNvPr id="15" name="Hexágono 14">
            <a:extLst>
              <a:ext uri="{FF2B5EF4-FFF2-40B4-BE49-F238E27FC236}">
                <a16:creationId xmlns:a16="http://schemas.microsoft.com/office/drawing/2014/main" id="{132F76DC-266B-50B2-8B07-97CA90314059}"/>
              </a:ext>
            </a:extLst>
          </p:cNvPr>
          <p:cNvSpPr/>
          <p:nvPr/>
        </p:nvSpPr>
        <p:spPr>
          <a:xfrm>
            <a:off x="9347200" y="2975425"/>
            <a:ext cx="2185214" cy="2046514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3,876</a:t>
            </a:r>
            <a:r>
              <a:rPr lang="es-E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</a:p>
          <a:p>
            <a:pPr algn="ctr"/>
            <a:r>
              <a:rPr lang="es-E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TMF al año</a:t>
            </a:r>
            <a:endParaRPr lang="es-PE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D63EB7ED-2EC4-B9FB-F777-C37DFD08F705}"/>
              </a:ext>
            </a:extLst>
          </p:cNvPr>
          <p:cNvSpPr/>
          <p:nvPr/>
        </p:nvSpPr>
        <p:spPr>
          <a:xfrm>
            <a:off x="8215086" y="3751939"/>
            <a:ext cx="897343" cy="732972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E08CDDB-9282-CD36-2DA5-3401A893C3F9}"/>
              </a:ext>
            </a:extLst>
          </p:cNvPr>
          <p:cNvSpPr txBox="1"/>
          <p:nvPr/>
        </p:nvSpPr>
        <p:spPr>
          <a:xfrm>
            <a:off x="5335649" y="1026661"/>
            <a:ext cx="5394008" cy="138499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s-E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inicio de la exploración hasta el inicio de la producción, un proyecto minero puede tardar entre </a:t>
            </a:r>
            <a:r>
              <a:rPr lang="es-E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y 15 años</a:t>
            </a:r>
            <a:r>
              <a:rPr lang="es-E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Este rango puede ser mayor o menor dependiendo de factores específicos como la ubicación del proyecto, la complejidad del depósito, la capacidad para obtener permisos, y las condiciones económicas y regulatorias.</a:t>
            </a:r>
            <a:endParaRPr lang="es-PE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8550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A0CB20-3DF1-5FF1-A19A-36356C164022}"/>
              </a:ext>
            </a:extLst>
          </p:cNvPr>
          <p:cNvSpPr txBox="1">
            <a:spLocks/>
          </p:cNvSpPr>
          <p:nvPr/>
        </p:nvSpPr>
        <p:spPr>
          <a:xfrm>
            <a:off x="1328062" y="648907"/>
            <a:ext cx="10058400" cy="584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Inversión Minera en Proyectos </a:t>
            </a:r>
          </a:p>
          <a:p>
            <a:pPr algn="ctr"/>
            <a:r>
              <a:rPr lang="es-ES" sz="30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Cobre</a:t>
            </a:r>
            <a:endParaRPr lang="es-PE" sz="3000" b="1" u="sng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A5E5A89-5F8B-E767-95B7-54AF5AE47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1" y="0"/>
            <a:ext cx="3047998" cy="1143000"/>
          </a:xfrm>
          <a:prstGeom prst="rect">
            <a:avLst/>
          </a:prstGeom>
        </p:spPr>
      </p:pic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D7ED1BFA-19F1-7A3B-72EC-E61486E38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377" y="22755"/>
            <a:ext cx="1361412" cy="1279727"/>
          </a:xfrm>
          <a:prstGeom prst="rect">
            <a:avLst/>
          </a:prstGeom>
        </p:spPr>
      </p:pic>
      <p:sp>
        <p:nvSpPr>
          <p:cNvPr id="13" name="Diagrama de flujo: conector 12">
            <a:extLst>
              <a:ext uri="{FF2B5EF4-FFF2-40B4-BE49-F238E27FC236}">
                <a16:creationId xmlns:a16="http://schemas.microsoft.com/office/drawing/2014/main" id="{7679C530-26DC-F81B-3270-6C46EC867A9B}"/>
              </a:ext>
            </a:extLst>
          </p:cNvPr>
          <p:cNvSpPr/>
          <p:nvPr/>
        </p:nvSpPr>
        <p:spPr>
          <a:xfrm>
            <a:off x="9622971" y="1914672"/>
            <a:ext cx="1885857" cy="1643743"/>
          </a:xfrm>
          <a:prstGeom prst="flowChartConnector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US$39.8 </a:t>
            </a:r>
            <a:r>
              <a:rPr lang="es-E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Millones</a:t>
            </a:r>
            <a:endParaRPr lang="es-PE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Gráfico 19">
            <a:extLst>
              <a:ext uri="{FF2B5EF4-FFF2-40B4-BE49-F238E27FC236}">
                <a16:creationId xmlns:a16="http://schemas.microsoft.com/office/drawing/2014/main" id="{8E46C1BF-B733-55CB-6FF9-D3F9C0442C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3240368"/>
              </p:ext>
            </p:extLst>
          </p:nvPr>
        </p:nvGraphicFramePr>
        <p:xfrm>
          <a:off x="1168258" y="-181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Flecha: a la derecha 20">
            <a:extLst>
              <a:ext uri="{FF2B5EF4-FFF2-40B4-BE49-F238E27FC236}">
                <a16:creationId xmlns:a16="http://schemas.microsoft.com/office/drawing/2014/main" id="{57FA43C6-CF51-9CCA-3B6C-5A3058598F65}"/>
              </a:ext>
            </a:extLst>
          </p:cNvPr>
          <p:cNvSpPr/>
          <p:nvPr/>
        </p:nvSpPr>
        <p:spPr>
          <a:xfrm>
            <a:off x="8432799" y="2387600"/>
            <a:ext cx="897343" cy="732972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DB6B948-B7C5-874F-4297-201A9FB4D33B}"/>
              </a:ext>
            </a:extLst>
          </p:cNvPr>
          <p:cNvSpPr txBox="1"/>
          <p:nvPr/>
        </p:nvSpPr>
        <p:spPr>
          <a:xfrm>
            <a:off x="1619181" y="4656404"/>
            <a:ext cx="121850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s-ES" dirty="0" err="1"/>
              <a:t>Michiquillay</a:t>
            </a:r>
            <a:endParaRPr lang="es-ES" dirty="0"/>
          </a:p>
          <a:p>
            <a:pPr algn="ctr"/>
            <a:r>
              <a:rPr lang="es-ES" dirty="0"/>
              <a:t>La Granja</a:t>
            </a:r>
          </a:p>
          <a:p>
            <a:pPr algn="ctr"/>
            <a:r>
              <a:rPr lang="es-ES" dirty="0" err="1"/>
              <a:t>Zafranal</a:t>
            </a:r>
            <a:endParaRPr lang="es-ES" dirty="0"/>
          </a:p>
          <a:p>
            <a:pPr algn="ctr"/>
            <a:r>
              <a:rPr lang="es-ES" dirty="0"/>
              <a:t>Río Blanco</a:t>
            </a:r>
          </a:p>
          <a:p>
            <a:pPr algn="ctr"/>
            <a:r>
              <a:rPr lang="es-ES" dirty="0"/>
              <a:t>Tía María</a:t>
            </a:r>
            <a:endParaRPr lang="es-PE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E1254C24-92E9-7283-CD8A-D71401625310}"/>
              </a:ext>
            </a:extLst>
          </p:cNvPr>
          <p:cNvSpPr txBox="1"/>
          <p:nvPr/>
        </p:nvSpPr>
        <p:spPr>
          <a:xfrm>
            <a:off x="2852201" y="4675027"/>
            <a:ext cx="14440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s-ES" dirty="0"/>
              <a:t>Repos. Antamina</a:t>
            </a:r>
          </a:p>
          <a:p>
            <a:pPr algn="ctr"/>
            <a:r>
              <a:rPr lang="es-ES" dirty="0" err="1"/>
              <a:t>Ampl</a:t>
            </a:r>
            <a:r>
              <a:rPr lang="es-ES" dirty="0"/>
              <a:t>. Toromocho</a:t>
            </a:r>
          </a:p>
          <a:p>
            <a:pPr algn="ctr"/>
            <a:r>
              <a:rPr lang="es-ES" dirty="0" err="1"/>
              <a:t>Amp</a:t>
            </a:r>
            <a:r>
              <a:rPr lang="es-ES" dirty="0"/>
              <a:t>. Cuajone</a:t>
            </a:r>
          </a:p>
          <a:p>
            <a:pPr algn="ctr"/>
            <a:r>
              <a:rPr lang="es-ES" dirty="0" err="1"/>
              <a:t>Ampl</a:t>
            </a:r>
            <a:r>
              <a:rPr lang="es-ES" dirty="0"/>
              <a:t>. Ilo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9C8BF67-044C-A424-5EAE-9444F8C60758}"/>
              </a:ext>
            </a:extLst>
          </p:cNvPr>
          <p:cNvSpPr txBox="1"/>
          <p:nvPr/>
        </p:nvSpPr>
        <p:spPr>
          <a:xfrm>
            <a:off x="4238172" y="4676994"/>
            <a:ext cx="4267202" cy="1166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kern="0" dirty="0">
                <a:effectLst/>
                <a:ea typeface="Aptos" panose="020B0004020202020204" pitchFamily="34" charset="0"/>
              </a:rPr>
              <a:t>Antilla, Ariana, Cañariaco, Chalcobamba Fase I, Coimolache Sulfuros, Cotabambas,</a:t>
            </a:r>
            <a:r>
              <a:rPr lang="es-PE" kern="100" dirty="0">
                <a:ea typeface="Aptos" panose="020B0004020202020204" pitchFamily="34" charset="0"/>
              </a:rPr>
              <a:t> </a:t>
            </a:r>
            <a:r>
              <a:rPr lang="es-PE" kern="0" dirty="0">
                <a:effectLst/>
                <a:ea typeface="Aptos" panose="020B0004020202020204" pitchFamily="34" charset="0"/>
              </a:rPr>
              <a:t>Don Javier, El Galeno, Haquira, Integración Coroccohuayco, La Arena II, Los Calatos, Los Chancas, Magistral, Mina Justa Subterránea, Planta de Cobre Río Seco, Pukaqaqa, Quechua, Reposición Colquijirca, Reposición Ferrobamba,</a:t>
            </a:r>
            <a:r>
              <a:rPr lang="es-PE" kern="100" dirty="0">
                <a:ea typeface="Aptos" panose="020B0004020202020204" pitchFamily="34" charset="0"/>
              </a:rPr>
              <a:t> </a:t>
            </a:r>
            <a:r>
              <a:rPr lang="es-PE" kern="0" dirty="0">
                <a:effectLst/>
                <a:ea typeface="Aptos" panose="020B0004020202020204" pitchFamily="34" charset="0"/>
              </a:rPr>
              <a:t>Trapiche y Yanacocha Sulfuros.</a:t>
            </a:r>
            <a:endParaRPr lang="es-PE" kern="100" dirty="0">
              <a:effectLst/>
              <a:ea typeface="Aptos" panose="020B0004020202020204" pitchFamily="34" charset="0"/>
            </a:endParaRPr>
          </a:p>
        </p:txBody>
      </p: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4CCB75C7-53AB-A602-A893-B66E0ED048F8}"/>
              </a:ext>
            </a:extLst>
          </p:cNvPr>
          <p:cNvCxnSpPr>
            <a:cxnSpLocks/>
          </p:cNvCxnSpPr>
          <p:nvPr/>
        </p:nvCxnSpPr>
        <p:spPr>
          <a:xfrm flipV="1">
            <a:off x="2216467" y="3759203"/>
            <a:ext cx="0" cy="798283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17BD4267-1915-F65F-B560-71337FB1E523}"/>
              </a:ext>
            </a:extLst>
          </p:cNvPr>
          <p:cNvCxnSpPr>
            <a:cxnSpLocks/>
          </p:cNvCxnSpPr>
          <p:nvPr/>
        </p:nvCxnSpPr>
        <p:spPr>
          <a:xfrm flipV="1">
            <a:off x="3559037" y="3737435"/>
            <a:ext cx="0" cy="798283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8A32B913-73A4-6514-1930-0F8EF409DBDC}"/>
              </a:ext>
            </a:extLst>
          </p:cNvPr>
          <p:cNvCxnSpPr>
            <a:cxnSpLocks/>
          </p:cNvCxnSpPr>
          <p:nvPr/>
        </p:nvCxnSpPr>
        <p:spPr>
          <a:xfrm flipV="1">
            <a:off x="6106298" y="3744694"/>
            <a:ext cx="0" cy="798283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4CC720E6-EC55-9F61-863D-2A39AFB74350}"/>
              </a:ext>
            </a:extLst>
          </p:cNvPr>
          <p:cNvSpPr txBox="1"/>
          <p:nvPr/>
        </p:nvSpPr>
        <p:spPr>
          <a:xfrm>
            <a:off x="836881" y="6011718"/>
            <a:ext cx="37128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Fuente: Cartera de Proyectos de Inversión Minera, MEM</a:t>
            </a:r>
            <a:endParaRPr lang="es-PE" sz="1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1940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1E318AC-01D3-5D9E-1BBB-73015CB40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234" y="9475"/>
            <a:ext cx="3047998" cy="1143000"/>
          </a:xfrm>
          <a:prstGeom prst="rect">
            <a:avLst/>
          </a:prstGeom>
        </p:spPr>
      </p:pic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4B8F06DB-BB82-1971-510A-68C157832B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377" y="22755"/>
            <a:ext cx="1361412" cy="1279727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35AFBDF8-F58D-DDD5-C18A-BFC246F7AD9A}"/>
              </a:ext>
            </a:extLst>
          </p:cNvPr>
          <p:cNvGrpSpPr/>
          <p:nvPr/>
        </p:nvGrpSpPr>
        <p:grpSpPr>
          <a:xfrm>
            <a:off x="-132959" y="389983"/>
            <a:ext cx="12064024" cy="5673193"/>
            <a:chOff x="63988" y="361847"/>
            <a:chExt cx="12064024" cy="5673193"/>
          </a:xfrm>
        </p:grpSpPr>
        <p:graphicFrame>
          <p:nvGraphicFramePr>
            <p:cNvPr id="9" name="Diagrama 8">
              <a:extLst>
                <a:ext uri="{FF2B5EF4-FFF2-40B4-BE49-F238E27FC236}">
                  <a16:creationId xmlns:a16="http://schemas.microsoft.com/office/drawing/2014/main" id="{DCFC7B8B-A581-7804-78FA-5D6D0E31346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803356230"/>
                </p:ext>
              </p:extLst>
            </p:nvPr>
          </p:nvGraphicFramePr>
          <p:xfrm>
            <a:off x="63988" y="361847"/>
            <a:ext cx="12064024" cy="567319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10" name="Diagrama de flujo: conector 9">
              <a:extLst>
                <a:ext uri="{FF2B5EF4-FFF2-40B4-BE49-F238E27FC236}">
                  <a16:creationId xmlns:a16="http://schemas.microsoft.com/office/drawing/2014/main" id="{FC5AE739-2761-442D-F52C-32609F21D5A6}"/>
                </a:ext>
              </a:extLst>
            </p:cNvPr>
            <p:cNvSpPr/>
            <p:nvPr/>
          </p:nvSpPr>
          <p:spPr>
            <a:xfrm>
              <a:off x="4789711" y="2206171"/>
              <a:ext cx="2583546" cy="2291411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¿Cuáles son los impedimentos para el desarrollo de un proyecto minero?</a:t>
              </a:r>
              <a:endParaRPr lang="es-PE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" name="Conector recto de flecha 11">
              <a:extLst>
                <a:ext uri="{FF2B5EF4-FFF2-40B4-BE49-F238E27FC236}">
                  <a16:creationId xmlns:a16="http://schemas.microsoft.com/office/drawing/2014/main" id="{85C3AD84-0E1F-70DD-172B-82FBB2E70422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flipV="1">
              <a:off x="6081484" y="1596571"/>
              <a:ext cx="0" cy="60960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de flecha 13">
              <a:extLst>
                <a:ext uri="{FF2B5EF4-FFF2-40B4-BE49-F238E27FC236}">
                  <a16:creationId xmlns:a16="http://schemas.microsoft.com/office/drawing/2014/main" id="{8C113B3E-9107-0BC1-ADFF-3E2A80950B41}"/>
                </a:ext>
              </a:extLst>
            </p:cNvPr>
            <p:cNvCxnSpPr>
              <a:cxnSpLocks/>
            </p:cNvCxnSpPr>
            <p:nvPr/>
          </p:nvCxnSpPr>
          <p:spPr>
            <a:xfrm>
              <a:off x="7373257" y="3736582"/>
              <a:ext cx="319314" cy="131501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de flecha 14">
              <a:extLst>
                <a:ext uri="{FF2B5EF4-FFF2-40B4-BE49-F238E27FC236}">
                  <a16:creationId xmlns:a16="http://schemas.microsoft.com/office/drawing/2014/main" id="{6B8404C7-D995-CB17-B4F6-53959F01A3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73257" y="2794000"/>
              <a:ext cx="319314" cy="156406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de flecha 15">
              <a:extLst>
                <a:ext uri="{FF2B5EF4-FFF2-40B4-BE49-F238E27FC236}">
                  <a16:creationId xmlns:a16="http://schemas.microsoft.com/office/drawing/2014/main" id="{2854CC74-0A64-1FEE-9143-0CF61AA87B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7200" y="1924645"/>
              <a:ext cx="261260" cy="40372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cto de flecha 25">
              <a:extLst>
                <a:ext uri="{FF2B5EF4-FFF2-40B4-BE49-F238E27FC236}">
                  <a16:creationId xmlns:a16="http://schemas.microsoft.com/office/drawing/2014/main" id="{C9F2C4EB-239B-6D61-C335-3D40AE19BA70}"/>
                </a:ext>
              </a:extLst>
            </p:cNvPr>
            <p:cNvCxnSpPr>
              <a:cxnSpLocks/>
            </p:cNvCxnSpPr>
            <p:nvPr/>
          </p:nvCxnSpPr>
          <p:spPr>
            <a:xfrm>
              <a:off x="6952343" y="4288124"/>
              <a:ext cx="261260" cy="356447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cto de flecha 35">
              <a:extLst>
                <a:ext uri="{FF2B5EF4-FFF2-40B4-BE49-F238E27FC236}">
                  <a16:creationId xmlns:a16="http://schemas.microsoft.com/office/drawing/2014/main" id="{98182564-F641-2052-BC05-5A27F0C434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52081" y="4288124"/>
              <a:ext cx="261260" cy="356447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cto de flecha 36">
              <a:extLst>
                <a:ext uri="{FF2B5EF4-FFF2-40B4-BE49-F238E27FC236}">
                  <a16:creationId xmlns:a16="http://schemas.microsoft.com/office/drawing/2014/main" id="{8A4A43F0-D298-BDF0-A462-823B75CD32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69293" y="3604226"/>
              <a:ext cx="334932" cy="146856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cto de flecha 44">
              <a:extLst>
                <a:ext uri="{FF2B5EF4-FFF2-40B4-BE49-F238E27FC236}">
                  <a16:creationId xmlns:a16="http://schemas.microsoft.com/office/drawing/2014/main" id="{BAB2C072-801B-4CA4-8BA5-B211F0AF2141}"/>
                </a:ext>
              </a:extLst>
            </p:cNvPr>
            <p:cNvCxnSpPr>
              <a:cxnSpLocks/>
              <a:stCxn id="10" idx="4"/>
            </p:cNvCxnSpPr>
            <p:nvPr/>
          </p:nvCxnSpPr>
          <p:spPr>
            <a:xfrm>
              <a:off x="6081484" y="4497582"/>
              <a:ext cx="14516" cy="55154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cto de flecha 48">
              <a:extLst>
                <a:ext uri="{FF2B5EF4-FFF2-40B4-BE49-F238E27FC236}">
                  <a16:creationId xmlns:a16="http://schemas.microsoft.com/office/drawing/2014/main" id="{CCD4B2A7-4F12-A294-9437-7B72B1422C0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16883" y="2799668"/>
              <a:ext cx="516370" cy="194958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cto de flecha 50">
              <a:extLst>
                <a:ext uri="{FF2B5EF4-FFF2-40B4-BE49-F238E27FC236}">
                  <a16:creationId xmlns:a16="http://schemas.microsoft.com/office/drawing/2014/main" id="{1DD7A093-C1F1-0D26-0D51-1531DBD43D9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52081" y="1924645"/>
              <a:ext cx="332720" cy="40372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288011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A0CB20-3DF1-5FF1-A19A-36356C164022}"/>
              </a:ext>
            </a:extLst>
          </p:cNvPr>
          <p:cNvSpPr txBox="1">
            <a:spLocks/>
          </p:cNvSpPr>
          <p:nvPr/>
        </p:nvSpPr>
        <p:spPr>
          <a:xfrm>
            <a:off x="911374" y="1586456"/>
            <a:ext cx="10058400" cy="584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significan los proyectos mineros en cartera?</a:t>
            </a:r>
            <a:endParaRPr lang="es-PE" sz="3000" b="1" u="sng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A5E5A89-5F8B-E767-95B7-54AF5AE47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1" y="0"/>
            <a:ext cx="2620482" cy="982681"/>
          </a:xfrm>
          <a:prstGeom prst="rect">
            <a:avLst/>
          </a:prstGeom>
        </p:spPr>
      </p:pic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D7ED1BFA-19F1-7A3B-72EC-E61486E38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377" y="22755"/>
            <a:ext cx="1361412" cy="1279727"/>
          </a:xfrm>
          <a:prstGeom prst="rect">
            <a:avLst/>
          </a:prstGeom>
        </p:spPr>
      </p:pic>
      <p:graphicFrame>
        <p:nvGraphicFramePr>
          <p:cNvPr id="7" name="Título 1">
            <a:extLst>
              <a:ext uri="{FF2B5EF4-FFF2-40B4-BE49-F238E27FC236}">
                <a16:creationId xmlns:a16="http://schemas.microsoft.com/office/drawing/2014/main" id="{EA5F62C0-2E9B-B394-B5E6-00CBBBA25E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0762696"/>
              </p:ext>
            </p:extLst>
          </p:nvPr>
        </p:nvGraphicFramePr>
        <p:xfrm>
          <a:off x="1070917" y="2649983"/>
          <a:ext cx="10503765" cy="2214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228173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925536F4-5E6A-246E-5D6F-5DD496EC5957}"/>
              </a:ext>
            </a:extLst>
          </p:cNvPr>
          <p:cNvSpPr/>
          <p:nvPr/>
        </p:nvSpPr>
        <p:spPr>
          <a:xfrm>
            <a:off x="628650" y="3429000"/>
            <a:ext cx="4789170" cy="1657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9CE5CA7-56B5-10D0-7738-A9AAEB4D98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20"/>
          <a:stretch/>
        </p:blipFill>
        <p:spPr>
          <a:xfrm>
            <a:off x="4239643" y="545679"/>
            <a:ext cx="7960866" cy="5279108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CC15033-62AD-8C8C-7730-6A89CC98BB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64" b="77700"/>
          <a:stretch/>
        </p:blipFill>
        <p:spPr>
          <a:xfrm>
            <a:off x="2754970" y="4566621"/>
            <a:ext cx="2146385" cy="1754709"/>
          </a:xfrm>
          <a:prstGeom prst="rect">
            <a:avLst/>
          </a:prstGeom>
        </p:spPr>
      </p:pic>
      <p:sp>
        <p:nvSpPr>
          <p:cNvPr id="2" name="Paralelogramo 1">
            <a:extLst>
              <a:ext uri="{FF2B5EF4-FFF2-40B4-BE49-F238E27FC236}">
                <a16:creationId xmlns:a16="http://schemas.microsoft.com/office/drawing/2014/main" id="{A439B1DC-98BC-D33F-9917-FAB934F2F405}"/>
              </a:ext>
            </a:extLst>
          </p:cNvPr>
          <p:cNvSpPr/>
          <p:nvPr/>
        </p:nvSpPr>
        <p:spPr>
          <a:xfrm>
            <a:off x="6794212" y="6397614"/>
            <a:ext cx="45719" cy="45719"/>
          </a:xfrm>
          <a:prstGeom prst="parallelogram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F1E62FBA-4387-AEBD-D435-D187D969F4AA}"/>
              </a:ext>
            </a:extLst>
          </p:cNvPr>
          <p:cNvSpPr txBox="1">
            <a:spLocks/>
          </p:cNvSpPr>
          <p:nvPr/>
        </p:nvSpPr>
        <p:spPr bwMode="gray">
          <a:xfrm>
            <a:off x="755267" y="3083224"/>
            <a:ext cx="3484376" cy="10387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4400" b="1" dirty="0">
                <a:solidFill>
                  <a:srgbClr val="00B05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GRACIAS</a:t>
            </a:r>
            <a:endParaRPr kumimoji="0" lang="es-ES" sz="4400" b="1" i="0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03C0AE-AE5D-DEEF-E7B7-F02FD3AEF8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8527"/>
          <a:stretch/>
        </p:blipFill>
        <p:spPr>
          <a:xfrm>
            <a:off x="114300" y="139658"/>
            <a:ext cx="1690753" cy="123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956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5CCB86-7895-091A-1259-F2E2519129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73829" y="156710"/>
            <a:ext cx="7416800" cy="98992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s-ES" sz="30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Oferta y demanda de cobre en el mundo 2021-2028 (Miles de TMF)</a:t>
            </a:r>
            <a:endParaRPr lang="es-PE" sz="3000" b="1" u="sng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6D5F095-261F-CDD1-753A-A57ED804C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55"/>
            <a:ext cx="2571750" cy="964407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EC9D1664-C131-09EA-8CA0-3ED45C93A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457" y="-21357"/>
            <a:ext cx="1361412" cy="1279727"/>
          </a:xfrm>
          <a:prstGeom prst="rect">
            <a:avLst/>
          </a:prstGeom>
        </p:spPr>
      </p:pic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F4CFE1F9-B818-7D0C-6FA4-7DF3ECA83D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2820977"/>
              </p:ext>
            </p:extLst>
          </p:nvPr>
        </p:nvGraphicFramePr>
        <p:xfrm>
          <a:off x="2206168" y="1698172"/>
          <a:ext cx="7924803" cy="3961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246387C8-DCB6-5536-93E6-392E6E275135}"/>
              </a:ext>
            </a:extLst>
          </p:cNvPr>
          <p:cNvSpPr txBox="1"/>
          <p:nvPr/>
        </p:nvSpPr>
        <p:spPr>
          <a:xfrm>
            <a:off x="2133598" y="5537156"/>
            <a:ext cx="19607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Fuente: Standard &amp; </a:t>
            </a:r>
            <a:r>
              <a:rPr lang="es-E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Poors</a:t>
            </a:r>
            <a:endParaRPr lang="es-PE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8E69312-3E6E-FA5E-8BA3-91F67FF4ADE8}"/>
              </a:ext>
            </a:extLst>
          </p:cNvPr>
          <p:cNvSpPr txBox="1"/>
          <p:nvPr/>
        </p:nvSpPr>
        <p:spPr>
          <a:xfrm rot="10800000" flipV="1">
            <a:off x="342561" y="5880903"/>
            <a:ext cx="11716599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transición de Energía Verde (GET) sustentará prácticamente todo el crecimiento en el mercado del cobre hasta mediados de siglo.</a:t>
            </a:r>
            <a:endParaRPr lang="es-P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768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1DC2F8-8D60-8AA0-6E71-88D82B8CF808}"/>
              </a:ext>
            </a:extLst>
          </p:cNvPr>
          <p:cNvSpPr txBox="1">
            <a:spLocks/>
          </p:cNvSpPr>
          <p:nvPr/>
        </p:nvSpPr>
        <p:spPr>
          <a:xfrm>
            <a:off x="2148114" y="55272"/>
            <a:ext cx="7895769" cy="9899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9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Producción Mundial 2020-2035</a:t>
            </a:r>
          </a:p>
          <a:p>
            <a:pPr algn="ctr"/>
            <a:r>
              <a:rPr lang="es-ES" sz="29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incluyendo próximos proyectos (Miles TMF)</a:t>
            </a:r>
            <a:endParaRPr lang="es-PE" sz="2900" b="1" u="sng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9D3267D7-D040-0CE9-885F-97A7098DD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377" y="22755"/>
            <a:ext cx="1361412" cy="1279727"/>
          </a:xfrm>
          <a:prstGeom prst="rect">
            <a:avLst/>
          </a:prstGeom>
        </p:spPr>
      </p:pic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25359089-D510-70FF-724D-110F7EA7A9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8751231"/>
              </p:ext>
            </p:extLst>
          </p:nvPr>
        </p:nvGraphicFramePr>
        <p:xfrm>
          <a:off x="1146603" y="812324"/>
          <a:ext cx="10363200" cy="4216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08085D93-9C32-F1A2-0183-23992780FE51}"/>
              </a:ext>
            </a:extLst>
          </p:cNvPr>
          <p:cNvCxnSpPr>
            <a:cxnSpLocks/>
          </p:cNvCxnSpPr>
          <p:nvPr/>
        </p:nvCxnSpPr>
        <p:spPr>
          <a:xfrm>
            <a:off x="6720114" y="1671618"/>
            <a:ext cx="3947885" cy="8248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F9BC953-3BA2-F261-93B0-B4F570D348FC}"/>
              </a:ext>
            </a:extLst>
          </p:cNvPr>
          <p:cNvSpPr txBox="1"/>
          <p:nvPr/>
        </p:nvSpPr>
        <p:spPr>
          <a:xfrm rot="10800000" flipV="1">
            <a:off x="731520" y="5051951"/>
            <a:ext cx="10549890" cy="120032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los próximos 5 años: </a:t>
            </a:r>
          </a:p>
          <a:p>
            <a:pPr marL="285750" indent="-285750">
              <a:buFontTx/>
              <a:buChar char="-"/>
            </a:pPr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producción de las minas actualmente en operación, junto con los proyectos comprometidos, aumentará de 22 millones TMF en el 2022 a 23 millones de TMF en el 2026. </a:t>
            </a:r>
          </a:p>
          <a:p>
            <a:pPr marL="285750" indent="-285750">
              <a:buFontTx/>
              <a:buChar char="-"/>
            </a:pPr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producción en África crecerá un 23% entre 2022 y 2027  </a:t>
            </a:r>
          </a:p>
          <a:p>
            <a:pPr marL="285750" indent="-285750">
              <a:buFontTx/>
              <a:buChar char="-"/>
            </a:pPr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producción en Sudamérica crecerá un 4.8%, gracias a nuevas minas como </a:t>
            </a:r>
            <a:r>
              <a:rPr lang="es-E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Quellaveco</a:t>
            </a:r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sin embargo, entre 2026 y 2033 la producción de operaciones y proyectos comprometidos disminuirá en 4.3 TMF o 18.,6 % </a:t>
            </a:r>
            <a:endParaRPr lang="es-PE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F7C8C53-6694-A9A9-60A3-11EB17705D57}"/>
              </a:ext>
            </a:extLst>
          </p:cNvPr>
          <p:cNvSpPr txBox="1"/>
          <p:nvPr/>
        </p:nvSpPr>
        <p:spPr>
          <a:xfrm>
            <a:off x="10272801" y="4851144"/>
            <a:ext cx="10086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Fuente: CRU</a:t>
            </a:r>
            <a:endParaRPr lang="es-PE" sz="105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64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4A8FFEA1-1B69-4F42-B552-0CCF72596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PE"/>
          </a:p>
        </p:txBody>
      </p:sp>
      <p:sp>
        <p:nvSpPr>
          <p:cNvPr id="30" name="Rectangle 34">
            <a:extLst>
              <a:ext uri="{FF2B5EF4-FFF2-40B4-BE49-F238E27FC236}">
                <a16:creationId xmlns:a16="http://schemas.microsoft.com/office/drawing/2014/main" id="{AA3C9226-5EC8-460B-82D7-72AA994DF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PE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2A90A9D-33DF-408E-BF4C-F82588935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7D8A9447-DEFF-40A5-8673-B7A365C3F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4" descr="Mapa del Perú | Mapa Político del Perú y Mapas del Perú para Colorear">
            <a:extLst>
              <a:ext uri="{FF2B5EF4-FFF2-40B4-BE49-F238E27FC236}">
                <a16:creationId xmlns:a16="http://schemas.microsoft.com/office/drawing/2014/main" id="{25225B28-F8B2-8864-5AD5-46E6FF86AD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"/>
          <a:stretch/>
        </p:blipFill>
        <p:spPr bwMode="auto">
          <a:xfrm>
            <a:off x="891990" y="-1"/>
            <a:ext cx="5714295" cy="698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40">
            <a:extLst>
              <a:ext uri="{FF2B5EF4-FFF2-40B4-BE49-F238E27FC236}">
                <a16:creationId xmlns:a16="http://schemas.microsoft.com/office/drawing/2014/main" id="{290C21F9-FD6D-4457-B130-1A531F242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PE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A1C910F-D5CC-9F2D-7981-E65F882B182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816816" y="2047705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b="1" u="sng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</a:t>
            </a:r>
            <a:r>
              <a:rPr lang="en-US" sz="44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Proyectos </a:t>
            </a:r>
            <a:r>
              <a:rPr lang="en-US" sz="4400" b="1" u="sng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Mineros</a:t>
            </a:r>
            <a:r>
              <a:rPr lang="en-US" sz="44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4400" b="1" u="sng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Cobre</a:t>
            </a:r>
            <a:endParaRPr lang="en-US" sz="4400" b="1" u="sng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8F6EF4B-2F40-485B-9F36-084731486A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PE"/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D1491A64-C89F-4B64-AD70-E4FD898861EE}"/>
              </a:ext>
            </a:extLst>
          </p:cNvPr>
          <p:cNvSpPr/>
          <p:nvPr/>
        </p:nvSpPr>
        <p:spPr>
          <a:xfrm>
            <a:off x="5700919" y="5793164"/>
            <a:ext cx="1503535" cy="607124"/>
          </a:xfrm>
          <a:prstGeom prst="ellipse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1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Quellaveco</a:t>
            </a:r>
            <a:r>
              <a:rPr lang="es-ES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300,000 TMF</a:t>
            </a:r>
            <a:endParaRPr lang="es-PE" sz="1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Conector recto de flecha 43">
            <a:extLst>
              <a:ext uri="{FF2B5EF4-FFF2-40B4-BE49-F238E27FC236}">
                <a16:creationId xmlns:a16="http://schemas.microsoft.com/office/drawing/2014/main" id="{D1AF0573-99E0-6861-D44C-753FFC844FD9}"/>
              </a:ext>
            </a:extLst>
          </p:cNvPr>
          <p:cNvCxnSpPr>
            <a:cxnSpLocks/>
            <a:stCxn id="40" idx="2"/>
          </p:cNvCxnSpPr>
          <p:nvPr/>
        </p:nvCxnSpPr>
        <p:spPr>
          <a:xfrm flipH="1">
            <a:off x="5079430" y="6096726"/>
            <a:ext cx="621489" cy="300657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5" name="Elipse 44">
            <a:extLst>
              <a:ext uri="{FF2B5EF4-FFF2-40B4-BE49-F238E27FC236}">
                <a16:creationId xmlns:a16="http://schemas.microsoft.com/office/drawing/2014/main" id="{A7ACE852-3220-D613-649C-79B8E57834A2}"/>
              </a:ext>
            </a:extLst>
          </p:cNvPr>
          <p:cNvSpPr/>
          <p:nvPr/>
        </p:nvSpPr>
        <p:spPr>
          <a:xfrm>
            <a:off x="5737663" y="4156173"/>
            <a:ext cx="1503535" cy="607124"/>
          </a:xfrm>
          <a:prstGeom prst="ellipse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Tintaya 170,000 TMF</a:t>
            </a:r>
            <a:endParaRPr lang="es-PE" sz="1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6" name="Conector recto de flecha 45">
            <a:extLst>
              <a:ext uri="{FF2B5EF4-FFF2-40B4-BE49-F238E27FC236}">
                <a16:creationId xmlns:a16="http://schemas.microsoft.com/office/drawing/2014/main" id="{068A746A-8E84-18F2-FCB7-52C961F5E1E2}"/>
              </a:ext>
            </a:extLst>
          </p:cNvPr>
          <p:cNvCxnSpPr>
            <a:cxnSpLocks/>
            <a:stCxn id="45" idx="2"/>
          </p:cNvCxnSpPr>
          <p:nvPr/>
        </p:nvCxnSpPr>
        <p:spPr>
          <a:xfrm flipH="1">
            <a:off x="4743205" y="4459735"/>
            <a:ext cx="994458" cy="519399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7" name="Elipse 46">
            <a:extLst>
              <a:ext uri="{FF2B5EF4-FFF2-40B4-BE49-F238E27FC236}">
                <a16:creationId xmlns:a16="http://schemas.microsoft.com/office/drawing/2014/main" id="{74A085B2-6537-7EDD-0B2C-0E11C34FB3B6}"/>
              </a:ext>
            </a:extLst>
          </p:cNvPr>
          <p:cNvSpPr/>
          <p:nvPr/>
        </p:nvSpPr>
        <p:spPr>
          <a:xfrm>
            <a:off x="5324633" y="3371161"/>
            <a:ext cx="1503535" cy="607124"/>
          </a:xfrm>
          <a:prstGeom prst="ellipse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Toromocho 300,000 TMF</a:t>
            </a:r>
            <a:endParaRPr lang="es-PE" sz="1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69A2CB67-8F54-638F-5B32-78B46A2D2767}"/>
              </a:ext>
            </a:extLst>
          </p:cNvPr>
          <p:cNvCxnSpPr>
            <a:cxnSpLocks/>
            <a:stCxn id="47" idx="2"/>
          </p:cNvCxnSpPr>
          <p:nvPr/>
        </p:nvCxnSpPr>
        <p:spPr>
          <a:xfrm flipH="1">
            <a:off x="3805101" y="3674723"/>
            <a:ext cx="1519532" cy="746805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9" name="Elipse 48">
            <a:extLst>
              <a:ext uri="{FF2B5EF4-FFF2-40B4-BE49-F238E27FC236}">
                <a16:creationId xmlns:a16="http://schemas.microsoft.com/office/drawing/2014/main" id="{642D602A-2255-51DF-3AFB-224424750B88}"/>
              </a:ext>
            </a:extLst>
          </p:cNvPr>
          <p:cNvSpPr/>
          <p:nvPr/>
        </p:nvSpPr>
        <p:spPr>
          <a:xfrm>
            <a:off x="525604" y="3406586"/>
            <a:ext cx="1503535" cy="607124"/>
          </a:xfrm>
          <a:prstGeom prst="ellipse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Antamina 450,000 TMF</a:t>
            </a:r>
            <a:endParaRPr lang="es-PE" sz="1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Conector recto de flecha 49">
            <a:extLst>
              <a:ext uri="{FF2B5EF4-FFF2-40B4-BE49-F238E27FC236}">
                <a16:creationId xmlns:a16="http://schemas.microsoft.com/office/drawing/2014/main" id="{4AF36DCE-B9EF-7C35-E905-58813C612783}"/>
              </a:ext>
            </a:extLst>
          </p:cNvPr>
          <p:cNvCxnSpPr>
            <a:cxnSpLocks/>
            <a:stCxn id="49" idx="6"/>
          </p:cNvCxnSpPr>
          <p:nvPr/>
        </p:nvCxnSpPr>
        <p:spPr>
          <a:xfrm flipV="1">
            <a:off x="2029139" y="3628615"/>
            <a:ext cx="651827" cy="81533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1" name="Elipse 50">
            <a:extLst>
              <a:ext uri="{FF2B5EF4-FFF2-40B4-BE49-F238E27FC236}">
                <a16:creationId xmlns:a16="http://schemas.microsoft.com/office/drawing/2014/main" id="{0B019316-B4F2-4E4F-E5C6-C996FA349542}"/>
              </a:ext>
            </a:extLst>
          </p:cNvPr>
          <p:cNvSpPr/>
          <p:nvPr/>
        </p:nvSpPr>
        <p:spPr>
          <a:xfrm>
            <a:off x="4588039" y="1830550"/>
            <a:ext cx="1503535" cy="607124"/>
          </a:xfrm>
          <a:prstGeom prst="ellipse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1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Michiqullay</a:t>
            </a:r>
            <a:r>
              <a:rPr lang="es-ES" sz="11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225,000 TMF</a:t>
            </a:r>
            <a:endParaRPr lang="es-PE" sz="11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5CD76929-C62C-6482-209B-B4F0C19E99F5}"/>
              </a:ext>
            </a:extLst>
          </p:cNvPr>
          <p:cNvCxnSpPr>
            <a:cxnSpLocks/>
          </p:cNvCxnSpPr>
          <p:nvPr/>
        </p:nvCxnSpPr>
        <p:spPr>
          <a:xfrm flipH="1">
            <a:off x="2254026" y="2167807"/>
            <a:ext cx="2327793" cy="533098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3" name="Elipse 52">
            <a:extLst>
              <a:ext uri="{FF2B5EF4-FFF2-40B4-BE49-F238E27FC236}">
                <a16:creationId xmlns:a16="http://schemas.microsoft.com/office/drawing/2014/main" id="{F378BA95-79E1-0BBB-C3B7-3DE7572A83F7}"/>
              </a:ext>
            </a:extLst>
          </p:cNvPr>
          <p:cNvSpPr/>
          <p:nvPr/>
        </p:nvSpPr>
        <p:spPr>
          <a:xfrm>
            <a:off x="1835396" y="5488139"/>
            <a:ext cx="1503535" cy="607124"/>
          </a:xfrm>
          <a:prstGeom prst="ellipse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Cerro Verde 500,000 TMF</a:t>
            </a:r>
            <a:endParaRPr lang="es-PE" sz="1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4" name="Conector recto de flecha 53">
            <a:extLst>
              <a:ext uri="{FF2B5EF4-FFF2-40B4-BE49-F238E27FC236}">
                <a16:creationId xmlns:a16="http://schemas.microsoft.com/office/drawing/2014/main" id="{81D7F363-3A81-02D2-0DC3-44A0F15B4839}"/>
              </a:ext>
            </a:extLst>
          </p:cNvPr>
          <p:cNvCxnSpPr>
            <a:cxnSpLocks/>
            <a:stCxn id="53" idx="6"/>
          </p:cNvCxnSpPr>
          <p:nvPr/>
        </p:nvCxnSpPr>
        <p:spPr>
          <a:xfrm>
            <a:off x="3338931" y="5791701"/>
            <a:ext cx="1399665" cy="58550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5" name="Elipse 54">
            <a:extLst>
              <a:ext uri="{FF2B5EF4-FFF2-40B4-BE49-F238E27FC236}">
                <a16:creationId xmlns:a16="http://schemas.microsoft.com/office/drawing/2014/main" id="{1AA97A19-AF02-F332-78CE-309802D12C89}"/>
              </a:ext>
            </a:extLst>
          </p:cNvPr>
          <p:cNvSpPr/>
          <p:nvPr/>
        </p:nvSpPr>
        <p:spPr>
          <a:xfrm>
            <a:off x="100037" y="2468249"/>
            <a:ext cx="1503535" cy="607124"/>
          </a:xfrm>
          <a:prstGeom prst="ellipse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1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Granja 500,000 TMF</a:t>
            </a:r>
            <a:endParaRPr lang="es-PE" sz="11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Conector recto de flecha 55">
            <a:extLst>
              <a:ext uri="{FF2B5EF4-FFF2-40B4-BE49-F238E27FC236}">
                <a16:creationId xmlns:a16="http://schemas.microsoft.com/office/drawing/2014/main" id="{88C0437C-1389-762C-64D0-9ED339566171}"/>
              </a:ext>
            </a:extLst>
          </p:cNvPr>
          <p:cNvCxnSpPr>
            <a:cxnSpLocks/>
          </p:cNvCxnSpPr>
          <p:nvPr/>
        </p:nvCxnSpPr>
        <p:spPr>
          <a:xfrm flipV="1">
            <a:off x="1600969" y="2536138"/>
            <a:ext cx="794556" cy="165264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7" name="Elipse 56">
            <a:extLst>
              <a:ext uri="{FF2B5EF4-FFF2-40B4-BE49-F238E27FC236}">
                <a16:creationId xmlns:a16="http://schemas.microsoft.com/office/drawing/2014/main" id="{CDF2EF1A-8F6E-133E-1649-08A9770B9EB7}"/>
              </a:ext>
            </a:extLst>
          </p:cNvPr>
          <p:cNvSpPr/>
          <p:nvPr/>
        </p:nvSpPr>
        <p:spPr>
          <a:xfrm>
            <a:off x="2782036" y="6105211"/>
            <a:ext cx="1503535" cy="607124"/>
          </a:xfrm>
          <a:prstGeom prst="ellipse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1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Zafranal</a:t>
            </a:r>
            <a:r>
              <a:rPr lang="es-ES" sz="11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76,000 TMF</a:t>
            </a:r>
            <a:endParaRPr lang="es-PE" sz="11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8" name="Conector recto de flecha 57">
            <a:extLst>
              <a:ext uri="{FF2B5EF4-FFF2-40B4-BE49-F238E27FC236}">
                <a16:creationId xmlns:a16="http://schemas.microsoft.com/office/drawing/2014/main" id="{2CADB7C9-0672-78A1-111A-CCAD692E2371}"/>
              </a:ext>
            </a:extLst>
          </p:cNvPr>
          <p:cNvCxnSpPr>
            <a:cxnSpLocks/>
          </p:cNvCxnSpPr>
          <p:nvPr/>
        </p:nvCxnSpPr>
        <p:spPr>
          <a:xfrm flipV="1">
            <a:off x="4299976" y="6017338"/>
            <a:ext cx="497738" cy="355681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9" name="Elipse 58">
            <a:extLst>
              <a:ext uri="{FF2B5EF4-FFF2-40B4-BE49-F238E27FC236}">
                <a16:creationId xmlns:a16="http://schemas.microsoft.com/office/drawing/2014/main" id="{A71DFB2F-1FBE-70D5-FF6E-5214FD999A2A}"/>
              </a:ext>
            </a:extLst>
          </p:cNvPr>
          <p:cNvSpPr/>
          <p:nvPr/>
        </p:nvSpPr>
        <p:spPr>
          <a:xfrm>
            <a:off x="62791" y="873654"/>
            <a:ext cx="1503535" cy="607124"/>
          </a:xfrm>
          <a:prstGeom prst="ellipse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1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Rio Blanco</a:t>
            </a:r>
          </a:p>
          <a:p>
            <a:pPr algn="ctr"/>
            <a:r>
              <a:rPr lang="es-ES" sz="11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200,000 TMF</a:t>
            </a:r>
            <a:endParaRPr lang="es-PE" sz="11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0" name="Conector recto de flecha 59">
            <a:extLst>
              <a:ext uri="{FF2B5EF4-FFF2-40B4-BE49-F238E27FC236}">
                <a16:creationId xmlns:a16="http://schemas.microsoft.com/office/drawing/2014/main" id="{7EA682DA-0C9A-AB34-2E38-694DD2EC8795}"/>
              </a:ext>
            </a:extLst>
          </p:cNvPr>
          <p:cNvCxnSpPr>
            <a:cxnSpLocks/>
            <a:stCxn id="59" idx="6"/>
          </p:cNvCxnSpPr>
          <p:nvPr/>
        </p:nvCxnSpPr>
        <p:spPr>
          <a:xfrm>
            <a:off x="1566326" y="1177216"/>
            <a:ext cx="83399" cy="740806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1" name="Elipse 60">
            <a:extLst>
              <a:ext uri="{FF2B5EF4-FFF2-40B4-BE49-F238E27FC236}">
                <a16:creationId xmlns:a16="http://schemas.microsoft.com/office/drawing/2014/main" id="{010459A3-BF48-7FF4-2AA3-823EFA2D0BC0}"/>
              </a:ext>
            </a:extLst>
          </p:cNvPr>
          <p:cNvSpPr/>
          <p:nvPr/>
        </p:nvSpPr>
        <p:spPr>
          <a:xfrm>
            <a:off x="5744923" y="4976229"/>
            <a:ext cx="1503535" cy="607124"/>
          </a:xfrm>
          <a:prstGeom prst="ellipse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1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Tía María 120,000 TMF</a:t>
            </a:r>
            <a:endParaRPr lang="es-PE" sz="11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2" name="Conector recto de flecha 61">
            <a:extLst>
              <a:ext uri="{FF2B5EF4-FFF2-40B4-BE49-F238E27FC236}">
                <a16:creationId xmlns:a16="http://schemas.microsoft.com/office/drawing/2014/main" id="{2EE21B56-9AE3-E889-597F-2DAFE5CC3961}"/>
              </a:ext>
            </a:extLst>
          </p:cNvPr>
          <p:cNvCxnSpPr>
            <a:cxnSpLocks/>
          </p:cNvCxnSpPr>
          <p:nvPr/>
        </p:nvCxnSpPr>
        <p:spPr>
          <a:xfrm flipH="1">
            <a:off x="4922130" y="5292422"/>
            <a:ext cx="815079" cy="653657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Elipse 2">
            <a:extLst>
              <a:ext uri="{FF2B5EF4-FFF2-40B4-BE49-F238E27FC236}">
                <a16:creationId xmlns:a16="http://schemas.microsoft.com/office/drawing/2014/main" id="{134B23E4-7851-E3B8-F7EC-2EC2FE7FE6DF}"/>
              </a:ext>
            </a:extLst>
          </p:cNvPr>
          <p:cNvSpPr/>
          <p:nvPr/>
        </p:nvSpPr>
        <p:spPr>
          <a:xfrm>
            <a:off x="1314062" y="4574420"/>
            <a:ext cx="1503535" cy="607124"/>
          </a:xfrm>
          <a:prstGeom prst="ellipse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Bambas  400,000 TMF</a:t>
            </a:r>
            <a:endParaRPr lang="es-PE" sz="1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18387D9B-D515-37CA-A97E-A50000D032A6}"/>
              </a:ext>
            </a:extLst>
          </p:cNvPr>
          <p:cNvCxnSpPr>
            <a:cxnSpLocks/>
          </p:cNvCxnSpPr>
          <p:nvPr/>
        </p:nvCxnSpPr>
        <p:spPr>
          <a:xfrm>
            <a:off x="2807391" y="4868232"/>
            <a:ext cx="1713931" cy="400025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Onda 5">
            <a:extLst>
              <a:ext uri="{FF2B5EF4-FFF2-40B4-BE49-F238E27FC236}">
                <a16:creationId xmlns:a16="http://schemas.microsoft.com/office/drawing/2014/main" id="{D3591019-2753-AEE4-8348-DE61EEC31AE4}"/>
              </a:ext>
            </a:extLst>
          </p:cNvPr>
          <p:cNvSpPr/>
          <p:nvPr/>
        </p:nvSpPr>
        <p:spPr>
          <a:xfrm>
            <a:off x="7620914" y="5604168"/>
            <a:ext cx="4608551" cy="1322594"/>
          </a:xfrm>
          <a:custGeom>
            <a:avLst/>
            <a:gdLst>
              <a:gd name="connsiteX0" fmla="*/ 0 w 4627845"/>
              <a:gd name="connsiteY0" fmla="*/ 140982 h 1127852"/>
              <a:gd name="connsiteX1" fmla="*/ 4627845 w 4627845"/>
              <a:gd name="connsiteY1" fmla="*/ 140982 h 1127852"/>
              <a:gd name="connsiteX2" fmla="*/ 4627845 w 4627845"/>
              <a:gd name="connsiteY2" fmla="*/ 986871 h 1127852"/>
              <a:gd name="connsiteX3" fmla="*/ 0 w 4627845"/>
              <a:gd name="connsiteY3" fmla="*/ 986871 h 1127852"/>
              <a:gd name="connsiteX4" fmla="*/ 0 w 4627845"/>
              <a:gd name="connsiteY4" fmla="*/ 140982 h 1127852"/>
              <a:gd name="connsiteX0" fmla="*/ 0 w 4627845"/>
              <a:gd name="connsiteY0" fmla="*/ 135660 h 1127126"/>
              <a:gd name="connsiteX1" fmla="*/ 4627845 w 4627845"/>
              <a:gd name="connsiteY1" fmla="*/ 135660 h 1127126"/>
              <a:gd name="connsiteX2" fmla="*/ 4627845 w 4627845"/>
              <a:gd name="connsiteY2" fmla="*/ 981549 h 1127126"/>
              <a:gd name="connsiteX3" fmla="*/ 0 w 4627845"/>
              <a:gd name="connsiteY3" fmla="*/ 1061559 h 1127126"/>
              <a:gd name="connsiteX4" fmla="*/ 0 w 4627845"/>
              <a:gd name="connsiteY4" fmla="*/ 135660 h 1127126"/>
              <a:gd name="connsiteX0" fmla="*/ 0 w 4627845"/>
              <a:gd name="connsiteY0" fmla="*/ 135660 h 1123237"/>
              <a:gd name="connsiteX1" fmla="*/ 4627845 w 4627845"/>
              <a:gd name="connsiteY1" fmla="*/ 135660 h 1123237"/>
              <a:gd name="connsiteX2" fmla="*/ 4627845 w 4627845"/>
              <a:gd name="connsiteY2" fmla="*/ 981549 h 1123237"/>
              <a:gd name="connsiteX3" fmla="*/ 1096610 w 4627845"/>
              <a:gd name="connsiteY3" fmla="*/ 1064391 h 1123237"/>
              <a:gd name="connsiteX4" fmla="*/ 0 w 4627845"/>
              <a:gd name="connsiteY4" fmla="*/ 1061559 h 1123237"/>
              <a:gd name="connsiteX5" fmla="*/ 0 w 4627845"/>
              <a:gd name="connsiteY5" fmla="*/ 135660 h 1123237"/>
              <a:gd name="connsiteX0" fmla="*/ 0 w 4627845"/>
              <a:gd name="connsiteY0" fmla="*/ 135660 h 1126127"/>
              <a:gd name="connsiteX1" fmla="*/ 4627845 w 4627845"/>
              <a:gd name="connsiteY1" fmla="*/ 135660 h 1126127"/>
              <a:gd name="connsiteX2" fmla="*/ 4627845 w 4627845"/>
              <a:gd name="connsiteY2" fmla="*/ 981549 h 1126127"/>
              <a:gd name="connsiteX3" fmla="*/ 1096610 w 4627845"/>
              <a:gd name="connsiteY3" fmla="*/ 1064391 h 1126127"/>
              <a:gd name="connsiteX4" fmla="*/ 0 w 4627845"/>
              <a:gd name="connsiteY4" fmla="*/ 1061559 h 1126127"/>
              <a:gd name="connsiteX5" fmla="*/ 0 w 4627845"/>
              <a:gd name="connsiteY5" fmla="*/ 135660 h 1126127"/>
              <a:gd name="connsiteX0" fmla="*/ 0 w 4627845"/>
              <a:gd name="connsiteY0" fmla="*/ 135660 h 1113390"/>
              <a:gd name="connsiteX1" fmla="*/ 4627845 w 4627845"/>
              <a:gd name="connsiteY1" fmla="*/ 135660 h 1113390"/>
              <a:gd name="connsiteX2" fmla="*/ 4627845 w 4627845"/>
              <a:gd name="connsiteY2" fmla="*/ 981549 h 1113390"/>
              <a:gd name="connsiteX3" fmla="*/ 1096610 w 4627845"/>
              <a:gd name="connsiteY3" fmla="*/ 1064391 h 1113390"/>
              <a:gd name="connsiteX4" fmla="*/ 0 w 4627845"/>
              <a:gd name="connsiteY4" fmla="*/ 1061559 h 1113390"/>
              <a:gd name="connsiteX5" fmla="*/ 0 w 4627845"/>
              <a:gd name="connsiteY5" fmla="*/ 135660 h 1113390"/>
              <a:gd name="connsiteX0" fmla="*/ 0 w 4627845"/>
              <a:gd name="connsiteY0" fmla="*/ 135660 h 1137519"/>
              <a:gd name="connsiteX1" fmla="*/ 4627845 w 4627845"/>
              <a:gd name="connsiteY1" fmla="*/ 135660 h 1137519"/>
              <a:gd name="connsiteX2" fmla="*/ 4627845 w 4627845"/>
              <a:gd name="connsiteY2" fmla="*/ 981549 h 1137519"/>
              <a:gd name="connsiteX3" fmla="*/ 1096610 w 4627845"/>
              <a:gd name="connsiteY3" fmla="*/ 1064391 h 1137519"/>
              <a:gd name="connsiteX4" fmla="*/ 182210 w 4627845"/>
              <a:gd name="connsiteY4" fmla="*/ 1075822 h 1137519"/>
              <a:gd name="connsiteX5" fmla="*/ 0 w 4627845"/>
              <a:gd name="connsiteY5" fmla="*/ 1061559 h 1137519"/>
              <a:gd name="connsiteX6" fmla="*/ 0 w 4627845"/>
              <a:gd name="connsiteY6" fmla="*/ 135660 h 1137519"/>
              <a:gd name="connsiteX0" fmla="*/ 0 w 4662135"/>
              <a:gd name="connsiteY0" fmla="*/ 135660 h 1137519"/>
              <a:gd name="connsiteX1" fmla="*/ 4627845 w 4662135"/>
              <a:gd name="connsiteY1" fmla="*/ 135660 h 1137519"/>
              <a:gd name="connsiteX2" fmla="*/ 4662135 w 4662135"/>
              <a:gd name="connsiteY2" fmla="*/ 1072989 h 1137519"/>
              <a:gd name="connsiteX3" fmla="*/ 1096610 w 4662135"/>
              <a:gd name="connsiteY3" fmla="*/ 1064391 h 1137519"/>
              <a:gd name="connsiteX4" fmla="*/ 182210 w 4662135"/>
              <a:gd name="connsiteY4" fmla="*/ 1075822 h 1137519"/>
              <a:gd name="connsiteX5" fmla="*/ 0 w 4662135"/>
              <a:gd name="connsiteY5" fmla="*/ 1061559 h 1137519"/>
              <a:gd name="connsiteX6" fmla="*/ 0 w 4662135"/>
              <a:gd name="connsiteY6" fmla="*/ 135660 h 1137519"/>
              <a:gd name="connsiteX0" fmla="*/ 0 w 4662135"/>
              <a:gd name="connsiteY0" fmla="*/ 135660 h 1137519"/>
              <a:gd name="connsiteX1" fmla="*/ 4627845 w 4662135"/>
              <a:gd name="connsiteY1" fmla="*/ 135660 h 1137519"/>
              <a:gd name="connsiteX2" fmla="*/ 4662135 w 4662135"/>
              <a:gd name="connsiteY2" fmla="*/ 1072989 h 1137519"/>
              <a:gd name="connsiteX3" fmla="*/ 1210910 w 4662135"/>
              <a:gd name="connsiteY3" fmla="*/ 1075821 h 1137519"/>
              <a:gd name="connsiteX4" fmla="*/ 182210 w 4662135"/>
              <a:gd name="connsiteY4" fmla="*/ 1075822 h 1137519"/>
              <a:gd name="connsiteX5" fmla="*/ 0 w 4662135"/>
              <a:gd name="connsiteY5" fmla="*/ 1061559 h 1137519"/>
              <a:gd name="connsiteX6" fmla="*/ 0 w 4662135"/>
              <a:gd name="connsiteY6" fmla="*/ 135660 h 1137519"/>
              <a:gd name="connsiteX0" fmla="*/ 0 w 4662135"/>
              <a:gd name="connsiteY0" fmla="*/ 135660 h 1143627"/>
              <a:gd name="connsiteX1" fmla="*/ 4627845 w 4662135"/>
              <a:gd name="connsiteY1" fmla="*/ 135660 h 1143627"/>
              <a:gd name="connsiteX2" fmla="*/ 4662135 w 4662135"/>
              <a:gd name="connsiteY2" fmla="*/ 1072989 h 1143627"/>
              <a:gd name="connsiteX3" fmla="*/ 1210910 w 4662135"/>
              <a:gd name="connsiteY3" fmla="*/ 1075821 h 1143627"/>
              <a:gd name="connsiteX4" fmla="*/ 240025 w 4662135"/>
              <a:gd name="connsiteY4" fmla="*/ 1095589 h 1143627"/>
              <a:gd name="connsiteX5" fmla="*/ 0 w 4662135"/>
              <a:gd name="connsiteY5" fmla="*/ 1061559 h 1143627"/>
              <a:gd name="connsiteX6" fmla="*/ 0 w 4662135"/>
              <a:gd name="connsiteY6" fmla="*/ 135660 h 1143627"/>
              <a:gd name="connsiteX0" fmla="*/ 0 w 4662135"/>
              <a:gd name="connsiteY0" fmla="*/ 135660 h 1143627"/>
              <a:gd name="connsiteX1" fmla="*/ 4627845 w 4662135"/>
              <a:gd name="connsiteY1" fmla="*/ 135660 h 1143627"/>
              <a:gd name="connsiteX2" fmla="*/ 4662135 w 4662135"/>
              <a:gd name="connsiteY2" fmla="*/ 1072989 h 1143627"/>
              <a:gd name="connsiteX3" fmla="*/ 1187785 w 4662135"/>
              <a:gd name="connsiteY3" fmla="*/ 1095588 h 1143627"/>
              <a:gd name="connsiteX4" fmla="*/ 240025 w 4662135"/>
              <a:gd name="connsiteY4" fmla="*/ 1095589 h 1143627"/>
              <a:gd name="connsiteX5" fmla="*/ 0 w 4662135"/>
              <a:gd name="connsiteY5" fmla="*/ 1061559 h 1143627"/>
              <a:gd name="connsiteX6" fmla="*/ 0 w 4662135"/>
              <a:gd name="connsiteY6" fmla="*/ 135660 h 1143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2135" h="1143627">
                <a:moveTo>
                  <a:pt x="0" y="135660"/>
                </a:moveTo>
                <a:cubicBezTo>
                  <a:pt x="1542615" y="-334279"/>
                  <a:pt x="3085230" y="605598"/>
                  <a:pt x="4627845" y="135660"/>
                </a:cubicBezTo>
                <a:lnTo>
                  <a:pt x="4662135" y="1072989"/>
                </a:lnTo>
                <a:cubicBezTo>
                  <a:pt x="4071691" y="1203012"/>
                  <a:pt x="1959092" y="1082253"/>
                  <a:pt x="1187785" y="1095588"/>
                </a:cubicBezTo>
                <a:lnTo>
                  <a:pt x="240025" y="1095589"/>
                </a:lnTo>
                <a:cubicBezTo>
                  <a:pt x="57257" y="1095117"/>
                  <a:pt x="30368" y="1223968"/>
                  <a:pt x="0" y="1061559"/>
                </a:cubicBezTo>
                <a:lnTo>
                  <a:pt x="0" y="1356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38" name="Imagen 37" descr="Logotipo&#10;&#10;Descripción generada automáticamente">
            <a:extLst>
              <a:ext uri="{FF2B5EF4-FFF2-40B4-BE49-F238E27FC236}">
                <a16:creationId xmlns:a16="http://schemas.microsoft.com/office/drawing/2014/main" id="{98C33C7C-2FA0-A4D2-4351-EB052FD91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39" y="5890348"/>
            <a:ext cx="1133741" cy="1065357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B2448381-975B-854F-F4C1-105B55119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8655" y="5925165"/>
            <a:ext cx="2099118" cy="78717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0B52F65-5075-6097-2047-484949CC3C40}"/>
              </a:ext>
            </a:extLst>
          </p:cNvPr>
          <p:cNvSpPr txBox="1"/>
          <p:nvPr/>
        </p:nvSpPr>
        <p:spPr>
          <a:xfrm>
            <a:off x="5975276" y="309146"/>
            <a:ext cx="171304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2,120 K </a:t>
            </a:r>
            <a:r>
              <a:rPr lang="es-PE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TMF</a:t>
            </a:r>
            <a:r>
              <a:rPr lang="es-P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PE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PRODUCCIÓN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1478163-0776-1E2E-B229-C99511CA791A}"/>
              </a:ext>
            </a:extLst>
          </p:cNvPr>
          <p:cNvSpPr txBox="1"/>
          <p:nvPr/>
        </p:nvSpPr>
        <p:spPr>
          <a:xfrm>
            <a:off x="5995631" y="1013916"/>
            <a:ext cx="171304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1,120 K </a:t>
            </a:r>
            <a:r>
              <a:rPr lang="es-PE" sz="11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TMF</a:t>
            </a:r>
            <a:r>
              <a:rPr lang="es-PE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s-PE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CARTERA</a:t>
            </a:r>
          </a:p>
        </p:txBody>
      </p:sp>
    </p:spTree>
    <p:extLst>
      <p:ext uri="{BB962C8B-B14F-4D97-AF65-F5344CB8AC3E}">
        <p14:creationId xmlns:p14="http://schemas.microsoft.com/office/powerpoint/2010/main" val="1946838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E44C8F-DE21-882F-E8DD-FFE2D1A10143}"/>
              </a:ext>
            </a:extLst>
          </p:cNvPr>
          <p:cNvSpPr txBox="1">
            <a:spLocks/>
          </p:cNvSpPr>
          <p:nvPr/>
        </p:nvSpPr>
        <p:spPr>
          <a:xfrm>
            <a:off x="1110711" y="225425"/>
            <a:ext cx="10058400" cy="584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Etapas de un Proyecto Minero</a:t>
            </a:r>
            <a:endParaRPr lang="es-PE" sz="3000" b="1" u="sng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E1B9CBD-1A42-53FA-4D99-DC374ACDE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43" y="0"/>
            <a:ext cx="3047998" cy="1143000"/>
          </a:xfrm>
          <a:prstGeom prst="rect">
            <a:avLst/>
          </a:prstGeom>
        </p:spPr>
      </p:pic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8ECBB781-40A8-F785-11B4-98857DCB5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377" y="22755"/>
            <a:ext cx="1361412" cy="1279727"/>
          </a:xfrm>
          <a:prstGeom prst="rect">
            <a:avLst/>
          </a:prstGeom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8A095457-6FA4-0196-719D-FF7DD0D77FC0}"/>
              </a:ext>
            </a:extLst>
          </p:cNvPr>
          <p:cNvSpPr/>
          <p:nvPr/>
        </p:nvSpPr>
        <p:spPr>
          <a:xfrm>
            <a:off x="70583" y="3074710"/>
            <a:ext cx="1908000" cy="1440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identifican anomalías geológicas para localizar depósitos minerales.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esta fase aún no se puede determinar el valor ni el tamaño del depósito.</a:t>
            </a:r>
            <a:endParaRPr lang="es-PE" sz="1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852ECB92-6D90-6B28-48DE-30D4C827D6FF}"/>
              </a:ext>
            </a:extLst>
          </p:cNvPr>
          <p:cNvSpPr/>
          <p:nvPr/>
        </p:nvSpPr>
        <p:spPr>
          <a:xfrm>
            <a:off x="297730" y="2516519"/>
            <a:ext cx="1440000" cy="54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Prospección</a:t>
            </a:r>
            <a:endParaRPr lang="es-P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AEC58310-332B-18F9-3281-5B598A98CC21}"/>
              </a:ext>
            </a:extLst>
          </p:cNvPr>
          <p:cNvSpPr/>
          <p:nvPr/>
        </p:nvSpPr>
        <p:spPr>
          <a:xfrm>
            <a:off x="2099826" y="3070995"/>
            <a:ext cx="1908000" cy="1440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detalla el depósito mineral, definiendo su área y características.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resultados se utilizarán para evaluar la viabilidad del proyecto en un estudio de </a:t>
            </a:r>
            <a:r>
              <a:rPr lang="es-E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pre-factibilidad</a:t>
            </a:r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PE" sz="1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A385F90A-056F-0176-BCC6-D5D846DDDE62}"/>
              </a:ext>
            </a:extLst>
          </p:cNvPr>
          <p:cNvSpPr/>
          <p:nvPr/>
        </p:nvSpPr>
        <p:spPr>
          <a:xfrm>
            <a:off x="2352244" y="2530995"/>
            <a:ext cx="1440000" cy="54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Exploración</a:t>
            </a:r>
            <a:endParaRPr lang="es-P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7B0FAA24-039D-F54D-21A6-BA2932745340}"/>
              </a:ext>
            </a:extLst>
          </p:cNvPr>
          <p:cNvSpPr/>
          <p:nvPr/>
        </p:nvSpPr>
        <p:spPr>
          <a:xfrm>
            <a:off x="4107652" y="3074870"/>
            <a:ext cx="1908000" cy="1440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 caso de que los datos entregados por la explotación sean positivos, desde el punto de vista de reservas de minerales, se avanza con el estudio técnico-económico.</a:t>
            </a:r>
            <a:endParaRPr lang="es-PE" sz="1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484CD83D-E940-D435-923D-7228A138FE0D}"/>
              </a:ext>
            </a:extLst>
          </p:cNvPr>
          <p:cNvSpPr/>
          <p:nvPr/>
        </p:nvSpPr>
        <p:spPr>
          <a:xfrm>
            <a:off x="4328702" y="2526422"/>
            <a:ext cx="1440000" cy="54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Evaluación del Proyecto</a:t>
            </a:r>
            <a:endParaRPr lang="es-P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D07FCA8B-A6BD-4A19-95AD-B653568EBE74}"/>
              </a:ext>
            </a:extLst>
          </p:cNvPr>
          <p:cNvSpPr/>
          <p:nvPr/>
        </p:nvSpPr>
        <p:spPr>
          <a:xfrm>
            <a:off x="6136891" y="3042243"/>
            <a:ext cx="1908000" cy="1440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Trabajos para llegar al mineral desde la superficie y alimentar la planta. </a:t>
            </a:r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ES" sz="11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 paralelo se realiza la etapa de construcción. Idealmente las dos etapas finalizarán al mismo tiempo.</a:t>
            </a:r>
            <a:endParaRPr lang="es-PE" sz="1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3E364454-BE11-4A74-C42A-2F5A0BAA38A5}"/>
              </a:ext>
            </a:extLst>
          </p:cNvPr>
          <p:cNvSpPr/>
          <p:nvPr/>
        </p:nvSpPr>
        <p:spPr>
          <a:xfrm>
            <a:off x="6325946" y="2494780"/>
            <a:ext cx="1440000" cy="54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Desarrollo y Construcción</a:t>
            </a:r>
            <a:endParaRPr lang="es-P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981B2F82-BD18-53E7-3368-C6E242E2B5F1}"/>
              </a:ext>
            </a:extLst>
          </p:cNvPr>
          <p:cNvSpPr/>
          <p:nvPr/>
        </p:nvSpPr>
        <p:spPr>
          <a:xfrm>
            <a:off x="8177563" y="3025672"/>
            <a:ext cx="1908000" cy="1440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 inicio de la alimentación de mineral a la planta de acuerdo con los requerimientos establecidos por los planes de producción del proyecto. </a:t>
            </a:r>
            <a:endParaRPr lang="es-PE" sz="1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D1F5F74B-AA8A-0C8B-D4C2-F668AE064AF8}"/>
              </a:ext>
            </a:extLst>
          </p:cNvPr>
          <p:cNvSpPr/>
          <p:nvPr/>
        </p:nvSpPr>
        <p:spPr>
          <a:xfrm>
            <a:off x="8409718" y="2476952"/>
            <a:ext cx="1440000" cy="54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Producción</a:t>
            </a:r>
            <a:endParaRPr lang="es-P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D6754889-98A7-15B7-4D86-31AF6490F6ED}"/>
              </a:ext>
            </a:extLst>
          </p:cNvPr>
          <p:cNvSpPr/>
          <p:nvPr/>
        </p:nvSpPr>
        <p:spPr>
          <a:xfrm>
            <a:off x="10216940" y="3007586"/>
            <a:ext cx="1908000" cy="1440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 la preparación y ejecución de las actividades necesarias para restaurar las áreas afectadas por la explotación minera</a:t>
            </a:r>
            <a:endParaRPr lang="es-PE" sz="1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1F89C208-70AF-04D3-0293-D17E73D5835B}"/>
              </a:ext>
            </a:extLst>
          </p:cNvPr>
          <p:cNvSpPr/>
          <p:nvPr/>
        </p:nvSpPr>
        <p:spPr>
          <a:xfrm>
            <a:off x="10378370" y="2453072"/>
            <a:ext cx="1440000" cy="54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Cierre</a:t>
            </a:r>
            <a:endParaRPr lang="es-P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lecha: curvada hacia arriba 18">
            <a:extLst>
              <a:ext uri="{FF2B5EF4-FFF2-40B4-BE49-F238E27FC236}">
                <a16:creationId xmlns:a16="http://schemas.microsoft.com/office/drawing/2014/main" id="{61A61094-6A9A-1F85-D284-BEDDA970C7F7}"/>
              </a:ext>
            </a:extLst>
          </p:cNvPr>
          <p:cNvSpPr/>
          <p:nvPr/>
        </p:nvSpPr>
        <p:spPr>
          <a:xfrm>
            <a:off x="1017730" y="4630057"/>
            <a:ext cx="2016000" cy="540000"/>
          </a:xfrm>
          <a:prstGeom prst="curvedUp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0" name="Flecha: curvada hacia arriba 19">
            <a:extLst>
              <a:ext uri="{FF2B5EF4-FFF2-40B4-BE49-F238E27FC236}">
                <a16:creationId xmlns:a16="http://schemas.microsoft.com/office/drawing/2014/main" id="{AD60A52D-B34A-6763-6734-6225750854C1}"/>
              </a:ext>
            </a:extLst>
          </p:cNvPr>
          <p:cNvSpPr/>
          <p:nvPr/>
        </p:nvSpPr>
        <p:spPr>
          <a:xfrm>
            <a:off x="9205577" y="4525019"/>
            <a:ext cx="2016000" cy="540000"/>
          </a:xfrm>
          <a:prstGeom prst="curvedUp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1" name="Flecha: curvada hacia arriba 20">
            <a:extLst>
              <a:ext uri="{FF2B5EF4-FFF2-40B4-BE49-F238E27FC236}">
                <a16:creationId xmlns:a16="http://schemas.microsoft.com/office/drawing/2014/main" id="{A61C8761-10FB-18ED-26E9-6FD428E4DF6F}"/>
              </a:ext>
            </a:extLst>
          </p:cNvPr>
          <p:cNvSpPr/>
          <p:nvPr/>
        </p:nvSpPr>
        <p:spPr>
          <a:xfrm>
            <a:off x="5089650" y="4606650"/>
            <a:ext cx="2022725" cy="540000"/>
          </a:xfrm>
          <a:prstGeom prst="curvedUp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3" name="Flecha: curvada hacia abajo 22">
            <a:extLst>
              <a:ext uri="{FF2B5EF4-FFF2-40B4-BE49-F238E27FC236}">
                <a16:creationId xmlns:a16="http://schemas.microsoft.com/office/drawing/2014/main" id="{6C6B827E-274E-B862-2007-705EFAEFF2FD}"/>
              </a:ext>
            </a:extLst>
          </p:cNvPr>
          <p:cNvSpPr/>
          <p:nvPr/>
        </p:nvSpPr>
        <p:spPr>
          <a:xfrm>
            <a:off x="3193143" y="1913072"/>
            <a:ext cx="2017486" cy="540000"/>
          </a:xfrm>
          <a:prstGeom prst="curved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4" name="Flecha: curvada hacia abajo 23">
            <a:extLst>
              <a:ext uri="{FF2B5EF4-FFF2-40B4-BE49-F238E27FC236}">
                <a16:creationId xmlns:a16="http://schemas.microsoft.com/office/drawing/2014/main" id="{D10A3450-73CD-80F6-5C66-2EA374207175}"/>
              </a:ext>
            </a:extLst>
          </p:cNvPr>
          <p:cNvSpPr/>
          <p:nvPr/>
        </p:nvSpPr>
        <p:spPr>
          <a:xfrm>
            <a:off x="7076377" y="1877342"/>
            <a:ext cx="2017486" cy="540000"/>
          </a:xfrm>
          <a:prstGeom prst="curved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472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E43F19D3-FF84-17F9-5F61-78098537A1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0314073"/>
              </p:ext>
            </p:extLst>
          </p:nvPr>
        </p:nvGraphicFramePr>
        <p:xfrm>
          <a:off x="1269632" y="1439332"/>
          <a:ext cx="6604000" cy="4389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ítulo 1">
            <a:extLst>
              <a:ext uri="{FF2B5EF4-FFF2-40B4-BE49-F238E27FC236}">
                <a16:creationId xmlns:a16="http://schemas.microsoft.com/office/drawing/2014/main" id="{0538CC8D-45D4-1A8C-E536-3C4CE29E517C}"/>
              </a:ext>
            </a:extLst>
          </p:cNvPr>
          <p:cNvSpPr txBox="1">
            <a:spLocks/>
          </p:cNvSpPr>
          <p:nvPr/>
        </p:nvSpPr>
        <p:spPr>
          <a:xfrm>
            <a:off x="2939507" y="427566"/>
            <a:ext cx="6465748" cy="584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Inversión de Proyectos Mineros según el mineral principal a extraer</a:t>
            </a:r>
            <a:endParaRPr lang="es-PE" sz="3000" b="1" u="sng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BBEDBD9-1C75-EB10-BBDF-FC803F12C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755"/>
            <a:ext cx="2164359" cy="811635"/>
          </a:xfrm>
          <a:prstGeom prst="rect">
            <a:avLst/>
          </a:prstGeom>
        </p:spPr>
      </p:pic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82C4599B-3557-6D72-2765-E5C5B33308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377" y="22755"/>
            <a:ext cx="1361412" cy="1279727"/>
          </a:xfrm>
          <a:prstGeom prst="rect">
            <a:avLst/>
          </a:prstGeom>
        </p:spPr>
      </p:pic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73AB2056-9C6C-5455-24E8-29166B0520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354328"/>
              </p:ext>
            </p:extLst>
          </p:nvPr>
        </p:nvGraphicFramePr>
        <p:xfrm>
          <a:off x="8111274" y="2679094"/>
          <a:ext cx="2977642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8821">
                  <a:extLst>
                    <a:ext uri="{9D8B030D-6E8A-4147-A177-3AD203B41FA5}">
                      <a16:colId xmlns:a16="http://schemas.microsoft.com/office/drawing/2014/main" val="3490304630"/>
                    </a:ext>
                  </a:extLst>
                </a:gridCol>
                <a:gridCol w="1488821">
                  <a:extLst>
                    <a:ext uri="{9D8B030D-6E8A-4147-A177-3AD203B41FA5}">
                      <a16:colId xmlns:a16="http://schemas.microsoft.com/office/drawing/2014/main" val="22773583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Mineral</a:t>
                      </a:r>
                      <a:endParaRPr lang="es-P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Millones US$</a:t>
                      </a:r>
                      <a:endParaRPr lang="es-P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9350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Cobre</a:t>
                      </a:r>
                      <a:endParaRPr lang="es-PE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39,795</a:t>
                      </a:r>
                      <a:endParaRPr lang="es-PE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07077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Oro</a:t>
                      </a:r>
                      <a:endParaRPr lang="es-PE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6,842</a:t>
                      </a:r>
                      <a:endParaRPr lang="es-PE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9294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Hierro</a:t>
                      </a:r>
                      <a:endParaRPr lang="es-PE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4,681</a:t>
                      </a:r>
                      <a:endParaRPr lang="es-PE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96574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Zinc</a:t>
                      </a:r>
                      <a:endParaRPr lang="es-PE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1,842</a:t>
                      </a:r>
                      <a:endParaRPr lang="es-PE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5391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Plata</a:t>
                      </a:r>
                      <a:endParaRPr lang="es-PE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946</a:t>
                      </a:r>
                      <a:endParaRPr lang="es-PE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3124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Fosfato</a:t>
                      </a:r>
                      <a:endParaRPr lang="es-PE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</a:t>
                      </a:r>
                      <a:endParaRPr lang="es-PE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3989961"/>
                  </a:ext>
                </a:extLst>
              </a:tr>
            </a:tbl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4E39C66A-5064-0C88-17CF-8360A3FC1A61}"/>
              </a:ext>
            </a:extLst>
          </p:cNvPr>
          <p:cNvSpPr txBox="1"/>
          <p:nvPr/>
        </p:nvSpPr>
        <p:spPr>
          <a:xfrm>
            <a:off x="837918" y="5886929"/>
            <a:ext cx="3196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Fuente: Ministerio de Energía y Minas, 2024</a:t>
            </a:r>
            <a:endParaRPr lang="es-PE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Lingote De Cobre Aislado En Un Fondo Blanco, Representación 3D Stock de  ilustración - Ilustración de grupo, divisa: 85987211">
            <a:extLst>
              <a:ext uri="{FF2B5EF4-FFF2-40B4-BE49-F238E27FC236}">
                <a16:creationId xmlns:a16="http://schemas.microsoft.com/office/drawing/2014/main" id="{7EB9C578-89CC-A0BA-7529-EC73AE610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331" y="3335787"/>
            <a:ext cx="307011" cy="30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cono De Lingote De Oro En Estilo De Dibujos Animados PNG ,dibujos Metal,  Lingote, Reserva PNG y Vector para Descargar Gratis | Pngtree">
            <a:extLst>
              <a:ext uri="{FF2B5EF4-FFF2-40B4-BE49-F238E27FC236}">
                <a16:creationId xmlns:a16="http://schemas.microsoft.com/office/drawing/2014/main" id="{E61A6D83-3571-1A9B-A4AA-1E7D2EB40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908" y="3711698"/>
            <a:ext cx="307011" cy="30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440+ Mineral De Hierro Ilustraciones de Stock, gráficos vectoriales libres  de derechos y clip art - iStock">
            <a:extLst>
              <a:ext uri="{FF2B5EF4-FFF2-40B4-BE49-F238E27FC236}">
                <a16:creationId xmlns:a16="http://schemas.microsoft.com/office/drawing/2014/main" id="{1532AC43-030E-2B23-7429-4E89F07B5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8134880" y="4096929"/>
            <a:ext cx="426878" cy="30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ingotes de zinc renderizado 3D | Foto Premium">
            <a:extLst>
              <a:ext uri="{FF2B5EF4-FFF2-40B4-BE49-F238E27FC236}">
                <a16:creationId xmlns:a16="http://schemas.microsoft.com/office/drawing/2014/main" id="{8162C8C2-9C01-16F1-118A-D56A76A44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940" y="4499310"/>
            <a:ext cx="453397" cy="30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lustración de lingotes de metal de dibujos animados de vector de barra de  plata | Vector Premium">
            <a:extLst>
              <a:ext uri="{FF2B5EF4-FFF2-40B4-BE49-F238E27FC236}">
                <a16:creationId xmlns:a16="http://schemas.microsoft.com/office/drawing/2014/main" id="{6731B4AA-F719-FD0D-FC31-B020EC7AB1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7" b="11830"/>
          <a:stretch/>
        </p:blipFill>
        <p:spPr bwMode="auto">
          <a:xfrm>
            <a:off x="8134880" y="4836598"/>
            <a:ext cx="426878" cy="33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osfato: Más de 4,428 ilustraciones y dibujos de stock con licencia libres  de regalías | Shutterstock">
            <a:extLst>
              <a:ext uri="{FF2B5EF4-FFF2-40B4-BE49-F238E27FC236}">
                <a16:creationId xmlns:a16="http://schemas.microsoft.com/office/drawing/2014/main" id="{D58CB446-5C3A-CDC9-F5CC-76175A80B0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6" t="13401" r="36174" b="24956"/>
          <a:stretch/>
        </p:blipFill>
        <p:spPr bwMode="auto">
          <a:xfrm>
            <a:off x="8134880" y="5218515"/>
            <a:ext cx="392792" cy="31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12209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ción">
  <a:themeElements>
    <a:clrScheme name="Retrospección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2803</TotalTime>
  <Words>3468</Words>
  <Application>Microsoft Macintosh PowerPoint</Application>
  <PresentationFormat>Panorámica</PresentationFormat>
  <Paragraphs>559</Paragraphs>
  <Slides>47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53" baseType="lpstr">
      <vt:lpstr>Aptos</vt:lpstr>
      <vt:lpstr>Arial</vt:lpstr>
      <vt:lpstr>Calibri</vt:lpstr>
      <vt:lpstr>Calibri Light</vt:lpstr>
      <vt:lpstr>Poppins</vt:lpstr>
      <vt:lpstr>Retrospección</vt:lpstr>
      <vt:lpstr> Evolución de los proyectos de  Cobre en el Perú</vt:lpstr>
      <vt:lpstr>Presentación de PowerPoint</vt:lpstr>
      <vt:lpstr>Presentación de PowerPoint</vt:lpstr>
      <vt:lpstr>Presentación de PowerPoint</vt:lpstr>
      <vt:lpstr>Oferta y demanda de cobre en el mundo 2021-2028 (Miles de TMF)</vt:lpstr>
      <vt:lpstr>Presentación de PowerPoint</vt:lpstr>
      <vt:lpstr>Principales Proyectos Mineros de Cobre</vt:lpstr>
      <vt:lpstr>Presentación de PowerPoint</vt:lpstr>
      <vt:lpstr>Presentación de PowerPoint</vt:lpstr>
      <vt:lpstr>Operación Quellaveco</vt:lpstr>
      <vt:lpstr>Línea de Tiempo Quellaveco</vt:lpstr>
      <vt:lpstr>Presentación de PowerPoint</vt:lpstr>
      <vt:lpstr>Operación Antamina</vt:lpstr>
      <vt:lpstr>Línea de Tiempo Antamina</vt:lpstr>
      <vt:lpstr>Presentación de PowerPoint</vt:lpstr>
      <vt:lpstr>Operación Tintaya</vt:lpstr>
      <vt:lpstr>Línea de Tiempo Tintaya</vt:lpstr>
      <vt:lpstr>Presentación de PowerPoint</vt:lpstr>
      <vt:lpstr>Operación Toromocho</vt:lpstr>
      <vt:lpstr>Línea de Tiempo Toromocho</vt:lpstr>
      <vt:lpstr>Presentación de PowerPoint</vt:lpstr>
      <vt:lpstr>Operación Cerro Verde</vt:lpstr>
      <vt:lpstr>Línea de Tiempo Cerro Verde</vt:lpstr>
      <vt:lpstr>Presentación de PowerPoint</vt:lpstr>
      <vt:lpstr>Operación Las Bambas</vt:lpstr>
      <vt:lpstr>Línea de Tiempo Las Bambas</vt:lpstr>
      <vt:lpstr>Presentación de PowerPoint</vt:lpstr>
      <vt:lpstr>Presentación de PowerPoint</vt:lpstr>
      <vt:lpstr>Línea de Tiempo Michiquillay</vt:lpstr>
      <vt:lpstr>Presentación de PowerPoint</vt:lpstr>
      <vt:lpstr>Presentación de PowerPoint</vt:lpstr>
      <vt:lpstr>Línea de Tiempo Tía María</vt:lpstr>
      <vt:lpstr>Presentación de PowerPoint</vt:lpstr>
      <vt:lpstr>  Proyecto La Granja</vt:lpstr>
      <vt:lpstr>Línea de Tiempo La Granja</vt:lpstr>
      <vt:lpstr>Presentación de PowerPoint</vt:lpstr>
      <vt:lpstr>Presentación de PowerPoint</vt:lpstr>
      <vt:lpstr>Línea de Tiempo Zafranal</vt:lpstr>
      <vt:lpstr>Presentación de PowerPoint</vt:lpstr>
      <vt:lpstr>Presentación de PowerPoint</vt:lpstr>
      <vt:lpstr>Línea de Tiempo Río Blanco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Iliana Aguilar</dc:creator>
  <cp:lastModifiedBy>a</cp:lastModifiedBy>
  <cp:revision>109</cp:revision>
  <cp:lastPrinted>2024-09-05T15:46:05Z</cp:lastPrinted>
  <dcterms:created xsi:type="dcterms:W3CDTF">2024-08-20T17:44:26Z</dcterms:created>
  <dcterms:modified xsi:type="dcterms:W3CDTF">2024-09-12T23:14:16Z</dcterms:modified>
</cp:coreProperties>
</file>